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9"/>
  </p:notesMasterIdLst>
  <p:sldIdLst>
    <p:sldId id="343" r:id="rId2"/>
    <p:sldId id="344" r:id="rId3"/>
    <p:sldId id="345" r:id="rId4"/>
    <p:sldId id="347" r:id="rId5"/>
    <p:sldId id="348" r:id="rId6"/>
    <p:sldId id="358" r:id="rId7"/>
    <p:sldId id="349" r:id="rId8"/>
    <p:sldId id="359" r:id="rId9"/>
    <p:sldId id="350" r:id="rId10"/>
    <p:sldId id="360" r:id="rId11"/>
    <p:sldId id="351" r:id="rId12"/>
    <p:sldId id="361" r:id="rId13"/>
    <p:sldId id="362" r:id="rId14"/>
    <p:sldId id="352" r:id="rId15"/>
    <p:sldId id="363" r:id="rId16"/>
    <p:sldId id="364" r:id="rId17"/>
    <p:sldId id="367" r:id="rId18"/>
    <p:sldId id="365" r:id="rId19"/>
    <p:sldId id="366" r:id="rId20"/>
    <p:sldId id="353" r:id="rId21"/>
    <p:sldId id="368" r:id="rId22"/>
    <p:sldId id="369" r:id="rId23"/>
    <p:sldId id="371" r:id="rId24"/>
    <p:sldId id="372" r:id="rId25"/>
    <p:sldId id="354" r:id="rId26"/>
    <p:sldId id="376" r:id="rId27"/>
    <p:sldId id="375" r:id="rId28"/>
    <p:sldId id="373" r:id="rId29"/>
    <p:sldId id="374" r:id="rId30"/>
    <p:sldId id="355" r:id="rId31"/>
    <p:sldId id="356" r:id="rId32"/>
    <p:sldId id="379" r:id="rId33"/>
    <p:sldId id="381" r:id="rId34"/>
    <p:sldId id="377" r:id="rId35"/>
    <p:sldId id="357" r:id="rId36"/>
    <p:sldId id="382" r:id="rId37"/>
    <p:sldId id="384" r:id="rId3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0"/>
    </p:embeddedFont>
    <p:embeddedFont>
      <p:font typeface="Montserrat" panose="00000500000000000000" pitchFamily="2" charset="0"/>
      <p:regular r:id="rId41"/>
      <p:bold r:id="rId42"/>
      <p:italic r:id="rId43"/>
      <p:boldItalic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04Ol2vTkbQWHZxnhkAlWnw==" hashData="fol9W3/4YyI/A3Kny515ol2CPz3qNWzTYNC6qI56mWVjWTyk+keZXkY1JCEal4RX7MZtBIMFl0OfA+1gjpYT3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1A89DA"/>
    <a:srgbClr val="16C79A"/>
    <a:srgbClr val="F57F17"/>
    <a:srgbClr val="DA5A70"/>
    <a:srgbClr val="32B6BF"/>
    <a:srgbClr val="2EB9E0"/>
    <a:srgbClr val="F39C11"/>
    <a:srgbClr val="2E40EA"/>
    <a:srgbClr val="5E4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7FD35A7E-09A8-48E7-B834-7C162B0DE429}">
  <a:tblStyle styleId="{7FD35A7E-09A8-48E7-B834-7C162B0DE4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0888" autoAdjust="0"/>
  </p:normalViewPr>
  <p:slideViewPr>
    <p:cSldViewPr snapToGrid="0">
      <p:cViewPr varScale="1">
        <p:scale>
          <a:sx n="77" d="100"/>
          <a:sy n="77" d="100"/>
        </p:scale>
        <p:origin x="84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77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328956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207730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998297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937250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999726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054334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372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207211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056092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795754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772650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315964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404892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60126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4082432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7183299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189269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130308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799051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206673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003060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149986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2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 algn="r" rtl="1"/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91922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rot="10800000" flipH="1">
            <a:off x="2573326" y="4078061"/>
            <a:ext cx="2304531" cy="1066296"/>
          </a:xfrm>
          <a:custGeom>
            <a:avLst/>
            <a:gdLst/>
            <a:ahLst/>
            <a:cxnLst/>
            <a:rect l="l" t="t" r="r" b="b"/>
            <a:pathLst>
              <a:path w="25618" h="11853" extrusionOk="0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4877851" y="3830332"/>
            <a:ext cx="1929769" cy="1314002"/>
          </a:xfrm>
          <a:custGeom>
            <a:avLst/>
            <a:gdLst/>
            <a:ahLst/>
            <a:cxnLst/>
            <a:rect l="l" t="t" r="r" b="b"/>
            <a:pathLst>
              <a:path w="31668" h="21564" extrusionOk="0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254300" y="2450300"/>
            <a:ext cx="67875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2411263" y="3199475"/>
            <a:ext cx="4471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10800000">
            <a:off x="8061771" y="4013211"/>
            <a:ext cx="1082229" cy="1130315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/>
          <p:nvPr/>
        </p:nvSpPr>
        <p:spPr>
          <a:xfrm rot="10800000" flipH="1">
            <a:off x="-3974" y="3964620"/>
            <a:ext cx="1128724" cy="1178906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2285512" flipH="1">
            <a:off x="5414385" y="3797548"/>
            <a:ext cx="433495" cy="1226243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/>
          <p:nvPr/>
        </p:nvSpPr>
        <p:spPr>
          <a:xfrm rot="2285512" flipH="1">
            <a:off x="5538300" y="3860652"/>
            <a:ext cx="137074" cy="1153883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 rot="2903787" flipH="1">
            <a:off x="5633597" y="4007606"/>
            <a:ext cx="433471" cy="1226195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rot="2903787" flipH="1">
            <a:off x="5753073" y="4065925"/>
            <a:ext cx="137066" cy="1153837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 rot="-2777791" flipH="1">
            <a:off x="3671448" y="4007595"/>
            <a:ext cx="433478" cy="122616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-2777791" flipH="1">
            <a:off x="3844072" y="4070592"/>
            <a:ext cx="137068" cy="1153812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flipH="1">
            <a:off x="2687597" y="3944207"/>
            <a:ext cx="4064427" cy="1200155"/>
          </a:xfrm>
          <a:custGeom>
            <a:avLst/>
            <a:gdLst/>
            <a:ahLst/>
            <a:cxnLst/>
            <a:rect l="l" t="t" r="r" b="b"/>
            <a:pathLst>
              <a:path w="32818" h="7008" extrusionOk="0">
                <a:moveTo>
                  <a:pt x="15908" y="0"/>
                </a:moveTo>
                <a:cubicBezTo>
                  <a:pt x="15843" y="0"/>
                  <a:pt x="15777" y="2"/>
                  <a:pt x="15711" y="5"/>
                </a:cubicBezTo>
                <a:cubicBezTo>
                  <a:pt x="14376" y="87"/>
                  <a:pt x="13123" y="723"/>
                  <a:pt x="12302" y="1771"/>
                </a:cubicBezTo>
                <a:cubicBezTo>
                  <a:pt x="11460" y="2777"/>
                  <a:pt x="10864" y="4009"/>
                  <a:pt x="9735" y="4728"/>
                </a:cubicBezTo>
                <a:cubicBezTo>
                  <a:pt x="9012" y="5186"/>
                  <a:pt x="8211" y="5325"/>
                  <a:pt x="7395" y="5325"/>
                </a:cubicBezTo>
                <a:cubicBezTo>
                  <a:pt x="6820" y="5325"/>
                  <a:pt x="6237" y="5256"/>
                  <a:pt x="5669" y="5180"/>
                </a:cubicBezTo>
                <a:cubicBezTo>
                  <a:pt x="4985" y="5069"/>
                  <a:pt x="4272" y="4954"/>
                  <a:pt x="3573" y="4954"/>
                </a:cubicBezTo>
                <a:cubicBezTo>
                  <a:pt x="2844" y="4954"/>
                  <a:pt x="2129" y="5079"/>
                  <a:pt x="1479" y="5467"/>
                </a:cubicBezTo>
                <a:cubicBezTo>
                  <a:pt x="863" y="5837"/>
                  <a:pt x="350" y="6371"/>
                  <a:pt x="1" y="7007"/>
                </a:cubicBezTo>
                <a:lnTo>
                  <a:pt x="32817" y="7007"/>
                </a:lnTo>
                <a:lnTo>
                  <a:pt x="32407" y="6740"/>
                </a:lnTo>
                <a:cubicBezTo>
                  <a:pt x="30887" y="5734"/>
                  <a:pt x="29306" y="4625"/>
                  <a:pt x="27478" y="4235"/>
                </a:cubicBezTo>
                <a:cubicBezTo>
                  <a:pt x="25897" y="3886"/>
                  <a:pt x="24233" y="4297"/>
                  <a:pt x="22673" y="3804"/>
                </a:cubicBezTo>
                <a:cubicBezTo>
                  <a:pt x="21358" y="3393"/>
                  <a:pt x="20414" y="2366"/>
                  <a:pt x="19407" y="1483"/>
                </a:cubicBezTo>
                <a:cubicBezTo>
                  <a:pt x="18389" y="602"/>
                  <a:pt x="17258" y="0"/>
                  <a:pt x="159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275800" y="2142075"/>
            <a:ext cx="25923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 flipH="1">
            <a:off x="5218575" y="1123250"/>
            <a:ext cx="3276300" cy="21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 flipH="1">
            <a:off x="5218575" y="3544025"/>
            <a:ext cx="3038100" cy="9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 flipH="1">
            <a:off x="7255073" y="0"/>
            <a:ext cx="1888952" cy="1278717"/>
          </a:xfrm>
          <a:custGeom>
            <a:avLst/>
            <a:gdLst/>
            <a:ahLst/>
            <a:cxnLst/>
            <a:rect l="l" t="t" r="r" b="b"/>
            <a:pathLst>
              <a:path w="10262" h="6947" extrusionOk="0">
                <a:moveTo>
                  <a:pt x="1" y="1"/>
                </a:moveTo>
                <a:lnTo>
                  <a:pt x="1" y="6417"/>
                </a:lnTo>
                <a:cubicBezTo>
                  <a:pt x="628" y="6763"/>
                  <a:pt x="1349" y="6947"/>
                  <a:pt x="1998" y="6947"/>
                </a:cubicBezTo>
                <a:cubicBezTo>
                  <a:pt x="3145" y="6947"/>
                  <a:pt x="4065" y="6373"/>
                  <a:pt x="3837" y="5101"/>
                </a:cubicBezTo>
                <a:cubicBezTo>
                  <a:pt x="3505" y="3239"/>
                  <a:pt x="3374" y="2151"/>
                  <a:pt x="4767" y="2151"/>
                </a:cubicBezTo>
                <a:cubicBezTo>
                  <a:pt x="4864" y="2151"/>
                  <a:pt x="4968" y="2156"/>
                  <a:pt x="5080" y="2167"/>
                </a:cubicBezTo>
                <a:cubicBezTo>
                  <a:pt x="6145" y="2267"/>
                  <a:pt x="7113" y="3315"/>
                  <a:pt x="8049" y="3315"/>
                </a:cubicBezTo>
                <a:cubicBezTo>
                  <a:pt x="8375" y="3315"/>
                  <a:pt x="8697" y="3188"/>
                  <a:pt x="9018" y="2850"/>
                </a:cubicBezTo>
                <a:cubicBezTo>
                  <a:pt x="10262" y="1540"/>
                  <a:pt x="9373" y="1"/>
                  <a:pt x="93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 rot="-5400000" flipH="1">
            <a:off x="2386913" y="2399386"/>
            <a:ext cx="5154649" cy="344725"/>
          </a:xfrm>
          <a:custGeom>
            <a:avLst/>
            <a:gdLst/>
            <a:ahLst/>
            <a:cxnLst/>
            <a:rect l="l" t="t" r="r" b="b"/>
            <a:pathLst>
              <a:path w="285774" h="13789" extrusionOk="0">
                <a:moveTo>
                  <a:pt x="0" y="0"/>
                </a:moveTo>
                <a:lnTo>
                  <a:pt x="0" y="13788"/>
                </a:lnTo>
                <a:cubicBezTo>
                  <a:pt x="42128" y="9835"/>
                  <a:pt x="108284" y="4167"/>
                  <a:pt x="142887" y="4167"/>
                </a:cubicBezTo>
                <a:cubicBezTo>
                  <a:pt x="170059" y="4167"/>
                  <a:pt x="192350" y="6787"/>
                  <a:pt x="213902" y="9335"/>
                </a:cubicBezTo>
                <a:cubicBezTo>
                  <a:pt x="232043" y="11457"/>
                  <a:pt x="249257" y="13503"/>
                  <a:pt x="267011" y="13503"/>
                </a:cubicBezTo>
                <a:cubicBezTo>
                  <a:pt x="269184" y="13503"/>
                  <a:pt x="271365" y="13472"/>
                  <a:pt x="273557" y="13407"/>
                </a:cubicBezTo>
                <a:cubicBezTo>
                  <a:pt x="277844" y="13265"/>
                  <a:pt x="281916" y="13122"/>
                  <a:pt x="285774" y="12931"/>
                </a:cubicBezTo>
                <a:lnTo>
                  <a:pt x="2857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5325025" y="33827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flipH="1">
            <a:off x="5125240" y="1193000"/>
            <a:ext cx="4018760" cy="3950507"/>
          </a:xfrm>
          <a:custGeom>
            <a:avLst/>
            <a:gdLst/>
            <a:ahLst/>
            <a:cxnLst/>
            <a:rect l="l" t="t" r="r" b="b"/>
            <a:pathLst>
              <a:path w="14848" h="14043" extrusionOk="0">
                <a:moveTo>
                  <a:pt x="1016" y="0"/>
                </a:moveTo>
                <a:cubicBezTo>
                  <a:pt x="671" y="0"/>
                  <a:pt x="326" y="62"/>
                  <a:pt x="0" y="180"/>
                </a:cubicBezTo>
                <a:lnTo>
                  <a:pt x="0" y="14042"/>
                </a:lnTo>
                <a:lnTo>
                  <a:pt x="13534" y="14042"/>
                </a:lnTo>
                <a:lnTo>
                  <a:pt x="14047" y="11475"/>
                </a:lnTo>
                <a:cubicBezTo>
                  <a:pt x="14293" y="10181"/>
                  <a:pt x="14663" y="8867"/>
                  <a:pt x="14766" y="7532"/>
                </a:cubicBezTo>
                <a:cubicBezTo>
                  <a:pt x="14848" y="6567"/>
                  <a:pt x="14704" y="5499"/>
                  <a:pt x="13821" y="4945"/>
                </a:cubicBezTo>
                <a:cubicBezTo>
                  <a:pt x="13375" y="4651"/>
                  <a:pt x="12854" y="4552"/>
                  <a:pt x="12329" y="4552"/>
                </a:cubicBezTo>
                <a:cubicBezTo>
                  <a:pt x="11936" y="4552"/>
                  <a:pt x="11541" y="4607"/>
                  <a:pt x="11172" y="4678"/>
                </a:cubicBezTo>
                <a:cubicBezTo>
                  <a:pt x="9971" y="4926"/>
                  <a:pt x="8594" y="5499"/>
                  <a:pt x="7309" y="5499"/>
                </a:cubicBezTo>
                <a:cubicBezTo>
                  <a:pt x="6682" y="5499"/>
                  <a:pt x="6077" y="5363"/>
                  <a:pt x="5525" y="4986"/>
                </a:cubicBezTo>
                <a:cubicBezTo>
                  <a:pt x="3861" y="3836"/>
                  <a:pt x="4067" y="1104"/>
                  <a:pt x="2116" y="221"/>
                </a:cubicBezTo>
                <a:cubicBezTo>
                  <a:pt x="1764" y="72"/>
                  <a:pt x="1390" y="0"/>
                  <a:pt x="10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 flipH="1">
            <a:off x="4210836" y="3612350"/>
            <a:ext cx="4609314" cy="1531177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/>
          <p:nvPr/>
        </p:nvSpPr>
        <p:spPr>
          <a:xfrm rot="5400000">
            <a:off x="5787994" y="1787559"/>
            <a:ext cx="3636242" cy="3075770"/>
          </a:xfrm>
          <a:custGeom>
            <a:avLst/>
            <a:gdLst/>
            <a:ahLst/>
            <a:cxnLst/>
            <a:rect l="l" t="t" r="r" b="b"/>
            <a:pathLst>
              <a:path w="30446" h="23758" extrusionOk="0">
                <a:moveTo>
                  <a:pt x="0" y="0"/>
                </a:moveTo>
                <a:cubicBezTo>
                  <a:pt x="13" y="51"/>
                  <a:pt x="26" y="102"/>
                  <a:pt x="38" y="165"/>
                </a:cubicBezTo>
                <a:cubicBezTo>
                  <a:pt x="750" y="2313"/>
                  <a:pt x="2389" y="4104"/>
                  <a:pt x="4778" y="5362"/>
                </a:cubicBezTo>
                <a:cubicBezTo>
                  <a:pt x="6468" y="6252"/>
                  <a:pt x="8361" y="6824"/>
                  <a:pt x="10204" y="7370"/>
                </a:cubicBezTo>
                <a:cubicBezTo>
                  <a:pt x="13736" y="8412"/>
                  <a:pt x="17396" y="9505"/>
                  <a:pt x="19442" y="12948"/>
                </a:cubicBezTo>
                <a:cubicBezTo>
                  <a:pt x="20242" y="14308"/>
                  <a:pt x="20572" y="15985"/>
                  <a:pt x="20903" y="17599"/>
                </a:cubicBezTo>
                <a:cubicBezTo>
                  <a:pt x="21271" y="19390"/>
                  <a:pt x="21614" y="21080"/>
                  <a:pt x="22555" y="22237"/>
                </a:cubicBezTo>
                <a:cubicBezTo>
                  <a:pt x="23375" y="23257"/>
                  <a:pt x="24564" y="23757"/>
                  <a:pt x="26247" y="23757"/>
                </a:cubicBezTo>
                <a:cubicBezTo>
                  <a:pt x="26703" y="23757"/>
                  <a:pt x="27195" y="23720"/>
                  <a:pt x="27726" y="23647"/>
                </a:cubicBezTo>
                <a:cubicBezTo>
                  <a:pt x="28667" y="23507"/>
                  <a:pt x="29582" y="23228"/>
                  <a:pt x="30446" y="22834"/>
                </a:cubicBezTo>
                <a:lnTo>
                  <a:pt x="304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6773075" y="46781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822575" y="2869400"/>
            <a:ext cx="2624100" cy="1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400" y="534975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025" y="2713700"/>
            <a:ext cx="6093300" cy="17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8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.png"/><Relationship Id="rId10" Type="http://schemas.openxmlformats.org/officeDocument/2006/relationships/image" Target="../media/image32.png"/><Relationship Id="rId4" Type="http://schemas.openxmlformats.org/officeDocument/2006/relationships/image" Target="../media/image1.wmf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oleObject" Target="../embeddings/oleObject15.bin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oleObject" Target="../embeddings/oleObject16.bin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2.png"/><Relationship Id="rId4" Type="http://schemas.openxmlformats.org/officeDocument/2006/relationships/image" Target="../media/image1.wmf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oleObject" Target="../embeddings/oleObject17.bin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oleObject" Target="../embeddings/oleObject16.bin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oleObject" Target="../embeddings/oleObject16.bin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wmf"/><Relationship Id="rId7" Type="http://schemas.openxmlformats.org/officeDocument/2006/relationships/image" Target="../media/image7.jpe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10.jpg"/><Relationship Id="rId4" Type="http://schemas.openxmlformats.org/officeDocument/2006/relationships/image" Target="../media/image2.png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086270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489280" imgH="3090600" progId="">
                  <p:embed/>
                </p:oleObj>
              </mc:Choice>
              <mc:Fallback>
                <p:oleObj r:id="rId2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82854CE-30CF-C021-F627-06AE2347E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188" y="939504"/>
            <a:ext cx="4355624" cy="2673491"/>
          </a:xfrm>
          <a:prstGeom prst="rect">
            <a:avLst/>
          </a:prstGeom>
        </p:spPr>
      </p:pic>
      <p:sp>
        <p:nvSpPr>
          <p:cNvPr id="6" name="Google Shape;267;p37">
            <a:extLst>
              <a:ext uri="{FF2B5EF4-FFF2-40B4-BE49-F238E27FC236}">
                <a16:creationId xmlns:a16="http://schemas.microsoft.com/office/drawing/2014/main" id="{EC2F1720-9F86-1439-987A-77EDDE61CCF2}"/>
              </a:ext>
            </a:extLst>
          </p:cNvPr>
          <p:cNvSpPr txBox="1">
            <a:spLocks/>
          </p:cNvSpPr>
          <p:nvPr/>
        </p:nvSpPr>
        <p:spPr>
          <a:xfrm>
            <a:off x="-568937" y="4552499"/>
            <a:ext cx="4449561" cy="763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b="1" dirty="0">
                <a:solidFill>
                  <a:srgbClr val="57635F"/>
                </a:solidFill>
              </a:rPr>
              <a:t>Supervised By: </a:t>
            </a:r>
            <a:r>
              <a:rPr lang="en-US" sz="1600" dirty="0" err="1">
                <a:solidFill>
                  <a:srgbClr val="57635F"/>
                </a:solidFill>
              </a:rPr>
              <a:t>Prof.Laila</a:t>
            </a:r>
            <a:r>
              <a:rPr lang="en-US" sz="1600" dirty="0">
                <a:solidFill>
                  <a:srgbClr val="57635F"/>
                </a:solidFill>
              </a:rPr>
              <a:t> </a:t>
            </a:r>
            <a:r>
              <a:rPr lang="en-US" sz="1600" dirty="0" err="1">
                <a:solidFill>
                  <a:srgbClr val="57635F"/>
                </a:solidFill>
              </a:rPr>
              <a:t>AbdElhamid</a:t>
            </a:r>
            <a:r>
              <a:rPr lang="en-US" sz="1600" dirty="0">
                <a:solidFill>
                  <a:srgbClr val="57635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507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89280" imgH="3090600" progId="">
                  <p:embed/>
                </p:oleObj>
              </mc:Choice>
              <mc:Fallback>
                <p:oleObj r:id="rId3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133" name="Google Shape;1267;p37">
            <a:extLst>
              <a:ext uri="{FF2B5EF4-FFF2-40B4-BE49-F238E27FC236}">
                <a16:creationId xmlns:a16="http://schemas.microsoft.com/office/drawing/2014/main" id="{8DE3F4E4-C1CD-9569-BD81-3E63E9CC56FA}"/>
              </a:ext>
            </a:extLst>
          </p:cNvPr>
          <p:cNvSpPr txBox="1"/>
          <p:nvPr/>
        </p:nvSpPr>
        <p:spPr>
          <a:xfrm>
            <a:off x="964422" y="1704057"/>
            <a:ext cx="6411313" cy="98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ChainCare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is a health information system that uses smart contracts to handling the medical procedures and stores the medical history in Block Chains. </a:t>
            </a:r>
            <a:endParaRPr sz="2000" dirty="0">
              <a:solidFill>
                <a:srgbClr val="FC6D7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D9A9F47-F4D0-F550-F3CC-49C35FCA0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128" y="2380792"/>
            <a:ext cx="3601850" cy="293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4">
            <a:extLst>
              <a:ext uri="{FF2B5EF4-FFF2-40B4-BE49-F238E27FC236}">
                <a16:creationId xmlns:a16="http://schemas.microsoft.com/office/drawing/2014/main" id="{88BF77E2-A5B5-3548-042E-C4C32D467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57" y="2697256"/>
            <a:ext cx="357736" cy="35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4">
            <a:extLst>
              <a:ext uri="{FF2B5EF4-FFF2-40B4-BE49-F238E27FC236}">
                <a16:creationId xmlns:a16="http://schemas.microsoft.com/office/drawing/2014/main" id="{89AECC40-CF9F-9D41-4665-D1EB6B8C6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25" y="3035090"/>
            <a:ext cx="357736" cy="35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4">
            <a:extLst>
              <a:ext uri="{FF2B5EF4-FFF2-40B4-BE49-F238E27FC236}">
                <a16:creationId xmlns:a16="http://schemas.microsoft.com/office/drawing/2014/main" id="{485C64E6-2BC4-8D70-815A-AD98E2A1D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526" y="3054992"/>
            <a:ext cx="357736" cy="35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4">
            <a:extLst>
              <a:ext uri="{FF2B5EF4-FFF2-40B4-BE49-F238E27FC236}">
                <a16:creationId xmlns:a16="http://schemas.microsoft.com/office/drawing/2014/main" id="{F5D0696F-A599-9F82-CB70-B80756D62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33" y="3471901"/>
            <a:ext cx="357736" cy="35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4">
            <a:extLst>
              <a:ext uri="{FF2B5EF4-FFF2-40B4-BE49-F238E27FC236}">
                <a16:creationId xmlns:a16="http://schemas.microsoft.com/office/drawing/2014/main" id="{D415DEE0-1248-72F4-5D98-E5F71A106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28" y="3868256"/>
            <a:ext cx="357736" cy="35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4">
            <a:extLst>
              <a:ext uri="{FF2B5EF4-FFF2-40B4-BE49-F238E27FC236}">
                <a16:creationId xmlns:a16="http://schemas.microsoft.com/office/drawing/2014/main" id="{1C1A6AE7-6B05-0034-82C8-3B37A335E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96" y="4202145"/>
            <a:ext cx="357736" cy="35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4">
            <a:extLst>
              <a:ext uri="{FF2B5EF4-FFF2-40B4-BE49-F238E27FC236}">
                <a16:creationId xmlns:a16="http://schemas.microsoft.com/office/drawing/2014/main" id="{B40B06A1-9F99-9231-7577-0B659DF7E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221" y="3471901"/>
            <a:ext cx="357736" cy="35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4">
            <a:extLst>
              <a:ext uri="{FF2B5EF4-FFF2-40B4-BE49-F238E27FC236}">
                <a16:creationId xmlns:a16="http://schemas.microsoft.com/office/drawing/2014/main" id="{B1996866-EC5C-A3BB-88D6-A913E032D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821" y="3910595"/>
            <a:ext cx="357736" cy="35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>
            <a:extLst>
              <a:ext uri="{FF2B5EF4-FFF2-40B4-BE49-F238E27FC236}">
                <a16:creationId xmlns:a16="http://schemas.microsoft.com/office/drawing/2014/main" id="{A4F95BDD-3356-D861-DDA4-B05A7E6CD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08" y="4285165"/>
            <a:ext cx="357736" cy="35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4">
            <a:extLst>
              <a:ext uri="{FF2B5EF4-FFF2-40B4-BE49-F238E27FC236}">
                <a16:creationId xmlns:a16="http://schemas.microsoft.com/office/drawing/2014/main" id="{9F2E2409-9719-993B-A6B3-4F8B07229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80" y="4679547"/>
            <a:ext cx="357736" cy="35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4">
            <a:extLst>
              <a:ext uri="{FF2B5EF4-FFF2-40B4-BE49-F238E27FC236}">
                <a16:creationId xmlns:a16="http://schemas.microsoft.com/office/drawing/2014/main" id="{AADAB6EE-CA39-606C-54D4-536B133C9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035" y="4093695"/>
            <a:ext cx="357736" cy="35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>
            <a:extLst>
              <a:ext uri="{FF2B5EF4-FFF2-40B4-BE49-F238E27FC236}">
                <a16:creationId xmlns:a16="http://schemas.microsoft.com/office/drawing/2014/main" id="{45706C4E-CA22-C6B1-9A5F-6C47A031E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001" y="4607434"/>
            <a:ext cx="357736" cy="35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17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489280" imgH="3090600" progId="">
                  <p:embed/>
                </p:oleObj>
              </mc:Choice>
              <mc:Fallback>
                <p:oleObj r:id="rId2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10" name="Google Shape;2209;p49">
            <a:extLst>
              <a:ext uri="{FF2B5EF4-FFF2-40B4-BE49-F238E27FC236}">
                <a16:creationId xmlns:a16="http://schemas.microsoft.com/office/drawing/2014/main" id="{84879176-D6C7-EC8D-4128-38AB5CB580BD}"/>
              </a:ext>
            </a:extLst>
          </p:cNvPr>
          <p:cNvSpPr/>
          <p:nvPr/>
        </p:nvSpPr>
        <p:spPr>
          <a:xfrm>
            <a:off x="2420471" y="3532443"/>
            <a:ext cx="3774141" cy="544122"/>
          </a:xfrm>
          <a:prstGeom prst="roundRect">
            <a:avLst>
              <a:gd name="adj" fmla="val 50000"/>
            </a:avLst>
          </a:prstGeom>
          <a:solidFill>
            <a:srgbClr val="16C79A"/>
          </a:solidFill>
          <a:ln>
            <a:solidFill>
              <a:srgbClr val="16C79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ChainCare</a:t>
            </a:r>
            <a:r>
              <a:rPr kumimoji="0" lang="en" sz="2400" b="1" i="0" u="none" strike="noStrike" kern="0" cap="none" spc="0" normalizeH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Objectives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2F6F8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46" name="Picture 2" descr="الهدف PNG ملف | PNG All">
            <a:extLst>
              <a:ext uri="{FF2B5EF4-FFF2-40B4-BE49-F238E27FC236}">
                <a16:creationId xmlns:a16="http://schemas.microsoft.com/office/drawing/2014/main" id="{48706982-C3E4-4522-3D38-1E06880F0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897" y="945192"/>
            <a:ext cx="4435288" cy="258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42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89280" imgH="3090600" progId="">
                  <p:embed/>
                </p:oleObj>
              </mc:Choice>
              <mc:Fallback>
                <p:oleObj r:id="rId3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8" name="Google Shape;2209;p49">
            <a:extLst>
              <a:ext uri="{FF2B5EF4-FFF2-40B4-BE49-F238E27FC236}">
                <a16:creationId xmlns:a16="http://schemas.microsoft.com/office/drawing/2014/main" id="{650C9F4B-0898-079D-3D04-4B69A12C8A87}"/>
              </a:ext>
            </a:extLst>
          </p:cNvPr>
          <p:cNvSpPr/>
          <p:nvPr/>
        </p:nvSpPr>
        <p:spPr>
          <a:xfrm>
            <a:off x="1998702" y="977502"/>
            <a:ext cx="5755771" cy="1066451"/>
          </a:xfrm>
          <a:prstGeom prst="roundRect">
            <a:avLst>
              <a:gd name="adj" fmla="val 50000"/>
            </a:avLst>
          </a:prstGeom>
          <a:solidFill>
            <a:srgbClr val="F08A5D"/>
          </a:solidFill>
          <a:ln>
            <a:solidFill>
              <a:srgbClr val="F08A5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Increase quality of communication between the patients</a:t>
            </a:r>
            <a:r>
              <a:rPr kumimoji="0" lang="en" sz="2000" b="1" i="0" u="none" strike="noStrike" kern="0" cap="none" spc="0" normalizeH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and the medical staff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F2F6F8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2" name="Google Shape;2209;p49">
            <a:extLst>
              <a:ext uri="{FF2B5EF4-FFF2-40B4-BE49-F238E27FC236}">
                <a16:creationId xmlns:a16="http://schemas.microsoft.com/office/drawing/2014/main" id="{ECF80765-BFFD-F98F-EE82-9706A0400317}"/>
              </a:ext>
            </a:extLst>
          </p:cNvPr>
          <p:cNvSpPr/>
          <p:nvPr/>
        </p:nvSpPr>
        <p:spPr>
          <a:xfrm>
            <a:off x="1998702" y="2364713"/>
            <a:ext cx="5755771" cy="1066451"/>
          </a:xfrm>
          <a:prstGeom prst="roundRect">
            <a:avLst>
              <a:gd name="adj" fmla="val 50000"/>
            </a:avLst>
          </a:prstGeom>
          <a:solidFill>
            <a:srgbClr val="16C79A"/>
          </a:solidFill>
          <a:ln>
            <a:solidFill>
              <a:srgbClr val="16C79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Provides accurate, up-to-date,</a:t>
            </a:r>
            <a:r>
              <a:rPr kumimoji="0" lang="en" sz="2000" b="1" i="0" u="none" strike="noStrike" kern="0" cap="none" spc="0" normalizeH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and complete information about patient, and proffisional history for doctors</a:t>
            </a: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F2F6F8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" name="Google Shape;2209;p49">
            <a:extLst>
              <a:ext uri="{FF2B5EF4-FFF2-40B4-BE49-F238E27FC236}">
                <a16:creationId xmlns:a16="http://schemas.microsoft.com/office/drawing/2014/main" id="{BCF0448F-4EFB-3C68-CA67-94FF89454F94}"/>
              </a:ext>
            </a:extLst>
          </p:cNvPr>
          <p:cNvSpPr/>
          <p:nvPr/>
        </p:nvSpPr>
        <p:spPr>
          <a:xfrm>
            <a:off x="1998701" y="3715513"/>
            <a:ext cx="5755771" cy="1066451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Reduce Medical Errors,</a:t>
            </a:r>
            <a:r>
              <a:rPr kumimoji="0" lang="en" sz="2000" b="1" i="0" u="none" strike="noStrike" kern="0" cap="none" spc="0" normalizeH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diagnose potient, and provide safer care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F2F6F8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3408071-C9C1-72D5-C2F5-94A563FA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93" y="810679"/>
            <a:ext cx="1003208" cy="126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03B660C2-4A6F-5285-189C-96810B3A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4" y="2159405"/>
            <a:ext cx="1430991" cy="143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0C63BA2B-E43F-AA3F-8A69-41515E6F2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86" y="3636472"/>
            <a:ext cx="963615" cy="106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8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2" grpId="0" animBg="1"/>
      <p:bldP spid="1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025763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89280" imgH="3090600" progId="">
                  <p:embed/>
                </p:oleObj>
              </mc:Choice>
              <mc:Fallback>
                <p:oleObj r:id="rId3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8" name="Google Shape;2209;p49">
            <a:extLst>
              <a:ext uri="{FF2B5EF4-FFF2-40B4-BE49-F238E27FC236}">
                <a16:creationId xmlns:a16="http://schemas.microsoft.com/office/drawing/2014/main" id="{650C9F4B-0898-079D-3D04-4B69A12C8A87}"/>
              </a:ext>
            </a:extLst>
          </p:cNvPr>
          <p:cNvSpPr/>
          <p:nvPr/>
        </p:nvSpPr>
        <p:spPr>
          <a:xfrm>
            <a:off x="1998702" y="977502"/>
            <a:ext cx="5755771" cy="1066451"/>
          </a:xfrm>
          <a:prstGeom prst="roundRect">
            <a:avLst>
              <a:gd name="adj" fmla="val 50000"/>
            </a:avLst>
          </a:prstGeom>
          <a:solidFill>
            <a:srgbClr val="16C79A"/>
          </a:solidFill>
          <a:ln>
            <a:solidFill>
              <a:srgbClr val="16C79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 b="1" dirty="0">
                <a:solidFill>
                  <a:srgbClr val="F2F6F8"/>
                </a:solidFill>
                <a:latin typeface="Poppins"/>
                <a:ea typeface="Poppins"/>
                <a:cs typeface="Poppins"/>
                <a:sym typeface="Poppins"/>
              </a:rPr>
              <a:t>Securely sharing electronic information with patient and other medical staff  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F2F6F8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2" name="Google Shape;2209;p49">
            <a:extLst>
              <a:ext uri="{FF2B5EF4-FFF2-40B4-BE49-F238E27FC236}">
                <a16:creationId xmlns:a16="http://schemas.microsoft.com/office/drawing/2014/main" id="{ECF80765-BFFD-F98F-EE82-9706A0400317}"/>
              </a:ext>
            </a:extLst>
          </p:cNvPr>
          <p:cNvSpPr/>
          <p:nvPr/>
        </p:nvSpPr>
        <p:spPr>
          <a:xfrm>
            <a:off x="1998702" y="2364713"/>
            <a:ext cx="5755771" cy="1066451"/>
          </a:xfrm>
          <a:prstGeom prst="roundRect">
            <a:avLst>
              <a:gd name="adj" fmla="val 50000"/>
            </a:avLst>
          </a:prstGeom>
          <a:solidFill>
            <a:srgbClr val="F08A5D"/>
          </a:solidFill>
          <a:ln>
            <a:solidFill>
              <a:srgbClr val="F08A5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Can</a:t>
            </a:r>
            <a:r>
              <a:rPr kumimoji="0" lang="en-US" sz="2000" b="1" i="0" u="none" strike="noStrike" kern="0" cap="none" spc="0" normalizeH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be used to generate analytical reports and statics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F2F6F8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" name="Google Shape;2209;p49">
            <a:extLst>
              <a:ext uri="{FF2B5EF4-FFF2-40B4-BE49-F238E27FC236}">
                <a16:creationId xmlns:a16="http://schemas.microsoft.com/office/drawing/2014/main" id="{BCF0448F-4EFB-3C68-CA67-94FF89454F94}"/>
              </a:ext>
            </a:extLst>
          </p:cNvPr>
          <p:cNvSpPr/>
          <p:nvPr/>
        </p:nvSpPr>
        <p:spPr>
          <a:xfrm>
            <a:off x="1998701" y="3715513"/>
            <a:ext cx="5755771" cy="1066451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950" b="1" dirty="0">
                <a:solidFill>
                  <a:srgbClr val="F2F6F8"/>
                </a:solidFill>
                <a:latin typeface="Poppins"/>
                <a:ea typeface="Poppins"/>
                <a:cs typeface="Poppins"/>
                <a:sym typeface="Poppins"/>
              </a:rPr>
              <a:t>Reduce costs by decreasing paper works, reduce the unneeded duplication of testing and improved health</a:t>
            </a:r>
            <a:endParaRPr kumimoji="0" sz="1950" b="1" i="0" u="none" strike="noStrike" kern="0" cap="none" spc="0" normalizeH="0" baseline="0" noProof="0" dirty="0">
              <a:ln>
                <a:noFill/>
              </a:ln>
              <a:solidFill>
                <a:srgbClr val="F2F6F8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26" name="Picture 2" descr="Security Shield PNG Clipart | PNG All">
            <a:extLst>
              <a:ext uri="{FF2B5EF4-FFF2-40B4-BE49-F238E27FC236}">
                <a16:creationId xmlns:a16="http://schemas.microsoft.com/office/drawing/2014/main" id="{FD989DA9-E996-E2DC-A148-163116966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7" y="977501"/>
            <a:ext cx="1491057" cy="10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port PNG Images Transparent Free Download | PNGMart">
            <a:extLst>
              <a:ext uri="{FF2B5EF4-FFF2-40B4-BE49-F238E27FC236}">
                <a16:creationId xmlns:a16="http://schemas.microsoft.com/office/drawing/2014/main" id="{846E1A71-7B26-591E-2DAE-B5CCAC0E2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97" y="2402994"/>
            <a:ext cx="1253259" cy="99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st Icon Png #405233 - Free Icons Library">
            <a:extLst>
              <a:ext uri="{FF2B5EF4-FFF2-40B4-BE49-F238E27FC236}">
                <a16:creationId xmlns:a16="http://schemas.microsoft.com/office/drawing/2014/main" id="{E2EFC11D-87E2-AA80-70F4-A77C51696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02" y="3715513"/>
            <a:ext cx="1066451" cy="10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34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2" grpId="0" animBg="1"/>
      <p:bldP spid="1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489280" imgH="3090600" progId="">
                  <p:embed/>
                </p:oleObj>
              </mc:Choice>
              <mc:Fallback>
                <p:oleObj r:id="rId2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10" name="Google Shape;2209;p49">
            <a:extLst>
              <a:ext uri="{FF2B5EF4-FFF2-40B4-BE49-F238E27FC236}">
                <a16:creationId xmlns:a16="http://schemas.microsoft.com/office/drawing/2014/main" id="{84879176-D6C7-EC8D-4128-38AB5CB580BD}"/>
              </a:ext>
            </a:extLst>
          </p:cNvPr>
          <p:cNvSpPr/>
          <p:nvPr/>
        </p:nvSpPr>
        <p:spPr>
          <a:xfrm>
            <a:off x="2420471" y="3532443"/>
            <a:ext cx="3774141" cy="544122"/>
          </a:xfrm>
          <a:prstGeom prst="roundRect">
            <a:avLst>
              <a:gd name="adj" fmla="val 50000"/>
            </a:avLst>
          </a:prstGeom>
          <a:solidFill>
            <a:srgbClr val="16C79A"/>
          </a:solidFill>
          <a:ln>
            <a:solidFill>
              <a:srgbClr val="16C79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ChainCare</a:t>
            </a:r>
            <a:r>
              <a:rPr kumimoji="0" lang="en" sz="2400" b="1" i="0" u="none" strike="noStrike" kern="0" cap="none" spc="0" normalizeH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2400" b="1" dirty="0">
                <a:solidFill>
                  <a:srgbClr val="F2F6F8"/>
                </a:solidFill>
                <a:latin typeface="Poppins"/>
                <a:ea typeface="Poppins"/>
                <a:cs typeface="Poppins"/>
                <a:sym typeface="Poppins"/>
              </a:rPr>
              <a:t>Features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2F6F8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170" name="Picture 2" descr="School - Study+">
            <a:extLst>
              <a:ext uri="{FF2B5EF4-FFF2-40B4-BE49-F238E27FC236}">
                <a16:creationId xmlns:a16="http://schemas.microsoft.com/office/drawing/2014/main" id="{BC6D1721-85DC-8AD7-6C86-AD7E5BC0C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655" y="1202965"/>
            <a:ext cx="5420822" cy="27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7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89280" imgH="3090600" progId="">
                  <p:embed/>
                </p:oleObj>
              </mc:Choice>
              <mc:Fallback>
                <p:oleObj r:id="rId3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0CC6A2BF-4133-6C21-E07A-FCE282A45AEB}"/>
              </a:ext>
            </a:extLst>
          </p:cNvPr>
          <p:cNvSpPr/>
          <p:nvPr/>
        </p:nvSpPr>
        <p:spPr>
          <a:xfrm>
            <a:off x="0" y="409465"/>
            <a:ext cx="3398982" cy="674255"/>
          </a:xfrm>
          <a:prstGeom prst="flowChartProces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System Features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2EAC369-95FC-52B6-659B-98ACFE53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924" y="214342"/>
            <a:ext cx="1620116" cy="108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EA31D2B8-331C-ED10-2CD7-537CB620A9DC}"/>
              </a:ext>
            </a:extLst>
          </p:cNvPr>
          <p:cNvSpPr/>
          <p:nvPr/>
        </p:nvSpPr>
        <p:spPr>
          <a:xfrm>
            <a:off x="2946400" y="1275948"/>
            <a:ext cx="5735782" cy="567648"/>
          </a:xfrm>
          <a:prstGeom prst="flowChartAlternateProcess">
            <a:avLst/>
          </a:prstGeom>
          <a:solidFill>
            <a:srgbClr val="DA5A70"/>
          </a:solidFill>
          <a:ln>
            <a:solidFill>
              <a:srgbClr val="DA5A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Critical information is stored significantly in an End-to-End encrypted records</a:t>
            </a:r>
            <a:endParaRPr lang="en-US" dirty="0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EE8E45B4-906E-8BCD-2779-82E5714E47ED}"/>
              </a:ext>
            </a:extLst>
          </p:cNvPr>
          <p:cNvSpPr/>
          <p:nvPr/>
        </p:nvSpPr>
        <p:spPr>
          <a:xfrm>
            <a:off x="78509" y="1974385"/>
            <a:ext cx="5657273" cy="567649"/>
          </a:xfrm>
          <a:prstGeom prst="flowChartAlternateProcess">
            <a:avLst/>
          </a:prstGeom>
          <a:solidFill>
            <a:srgbClr val="16C79A"/>
          </a:solidFill>
          <a:ln>
            <a:solidFill>
              <a:srgbClr val="16C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Provides user’s privacy by managing permissions guarantee preventing unauthorized access </a:t>
            </a:r>
            <a:endParaRPr lang="en-US" dirty="0"/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A7DF71D4-059A-27AC-70BD-93D3CB7C2C57}"/>
              </a:ext>
            </a:extLst>
          </p:cNvPr>
          <p:cNvSpPr/>
          <p:nvPr/>
        </p:nvSpPr>
        <p:spPr>
          <a:xfrm>
            <a:off x="3181111" y="2654350"/>
            <a:ext cx="5892800" cy="567648"/>
          </a:xfrm>
          <a:prstGeom prst="flowChartAlternateProcess">
            <a:avLst/>
          </a:prstGeom>
          <a:solidFill>
            <a:srgbClr val="F08A5D"/>
          </a:solidFill>
          <a:ln>
            <a:solidFill>
              <a:srgbClr val="F08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Provides high availability of information as it is stored in Block Chain which is can be accessed remotely </a:t>
            </a:r>
            <a:endParaRPr lang="en-US" dirty="0"/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7BF7310C-8D18-E48B-4E2E-56F2DC0CC050}"/>
              </a:ext>
            </a:extLst>
          </p:cNvPr>
          <p:cNvSpPr/>
          <p:nvPr/>
        </p:nvSpPr>
        <p:spPr>
          <a:xfrm>
            <a:off x="78509" y="3352787"/>
            <a:ext cx="5657273" cy="567649"/>
          </a:xfrm>
          <a:prstGeom prst="flowChartAlternateProces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Information is organized in a time-variant and non-volatile way </a:t>
            </a:r>
            <a:endParaRPr lang="en-US" dirty="0"/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0AA260B3-383B-4428-01EF-7EA8C2558C2C}"/>
              </a:ext>
            </a:extLst>
          </p:cNvPr>
          <p:cNvSpPr/>
          <p:nvPr/>
        </p:nvSpPr>
        <p:spPr>
          <a:xfrm>
            <a:off x="3181111" y="4032753"/>
            <a:ext cx="5892800" cy="567648"/>
          </a:xfrm>
          <a:prstGeom prst="flowChartAlternateProcess">
            <a:avLst/>
          </a:prstGeom>
          <a:solidFill>
            <a:srgbClr val="F9AE53"/>
          </a:solidFill>
          <a:ln>
            <a:solidFill>
              <a:srgbClr val="F9AE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Enables diseases prediction according to user entered symptoms </a:t>
            </a: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D0A6CB0-2DA1-024F-EEF3-C94955151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4" y="1159778"/>
            <a:ext cx="757377" cy="73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9914AE-D7D0-3CDA-3CC2-BEFBA1E32657}"/>
              </a:ext>
            </a:extLst>
          </p:cNvPr>
          <p:cNvCxnSpPr/>
          <p:nvPr/>
        </p:nvCxnSpPr>
        <p:spPr>
          <a:xfrm>
            <a:off x="915774" y="1493185"/>
            <a:ext cx="1991371" cy="0"/>
          </a:xfrm>
          <a:prstGeom prst="line">
            <a:avLst/>
          </a:prstGeom>
          <a:ln w="38100">
            <a:solidFill>
              <a:srgbClr val="DA5A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Picture 12">
            <a:extLst>
              <a:ext uri="{FF2B5EF4-FFF2-40B4-BE49-F238E27FC236}">
                <a16:creationId xmlns:a16="http://schemas.microsoft.com/office/drawing/2014/main" id="{A3B2C7B2-D970-2340-D7B1-445A10A3B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901" y="1843595"/>
            <a:ext cx="856672" cy="85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78A268-DC79-DD09-326E-A3E9AA68E431}"/>
              </a:ext>
            </a:extLst>
          </p:cNvPr>
          <p:cNvCxnSpPr>
            <a:cxnSpLocks/>
            <a:endCxn id="2060" idx="1"/>
          </p:cNvCxnSpPr>
          <p:nvPr/>
        </p:nvCxnSpPr>
        <p:spPr>
          <a:xfrm>
            <a:off x="5735782" y="2258208"/>
            <a:ext cx="2354119" cy="13723"/>
          </a:xfrm>
          <a:prstGeom prst="line">
            <a:avLst/>
          </a:prstGeom>
          <a:ln w="38100">
            <a:solidFill>
              <a:srgbClr val="16C7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>
            <a:extLst>
              <a:ext uri="{FF2B5EF4-FFF2-40B4-BE49-F238E27FC236}">
                <a16:creationId xmlns:a16="http://schemas.microsoft.com/office/drawing/2014/main" id="{31D2EF4F-6262-6582-CEDE-1D5429560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9" y="2542033"/>
            <a:ext cx="856672" cy="85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819572A-68ED-0AC5-7793-3E2048C73B65}"/>
              </a:ext>
            </a:extLst>
          </p:cNvPr>
          <p:cNvCxnSpPr>
            <a:cxnSpLocks/>
          </p:cNvCxnSpPr>
          <p:nvPr/>
        </p:nvCxnSpPr>
        <p:spPr>
          <a:xfrm>
            <a:off x="756903" y="2905202"/>
            <a:ext cx="2354119" cy="13723"/>
          </a:xfrm>
          <a:prstGeom prst="line">
            <a:avLst/>
          </a:prstGeom>
          <a:ln w="38100">
            <a:solidFill>
              <a:srgbClr val="F08A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 descr="Save time - Free hands and gestures icons">
            <a:extLst>
              <a:ext uri="{FF2B5EF4-FFF2-40B4-BE49-F238E27FC236}">
                <a16:creationId xmlns:a16="http://schemas.microsoft.com/office/drawing/2014/main" id="{B29112B7-7A2D-5E6D-295A-9CCDB04A3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239" y="3238221"/>
            <a:ext cx="794531" cy="79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9ED037-A547-56BD-56DC-18F00A926F62}"/>
              </a:ext>
            </a:extLst>
          </p:cNvPr>
          <p:cNvCxnSpPr>
            <a:cxnSpLocks/>
          </p:cNvCxnSpPr>
          <p:nvPr/>
        </p:nvCxnSpPr>
        <p:spPr>
          <a:xfrm>
            <a:off x="5814291" y="3716222"/>
            <a:ext cx="2477948" cy="2734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84C294B-979A-143A-7323-88B179AA2642}"/>
              </a:ext>
            </a:extLst>
          </p:cNvPr>
          <p:cNvCxnSpPr>
            <a:cxnSpLocks/>
          </p:cNvCxnSpPr>
          <p:nvPr/>
        </p:nvCxnSpPr>
        <p:spPr>
          <a:xfrm>
            <a:off x="672485" y="4302905"/>
            <a:ext cx="2477948" cy="27343"/>
          </a:xfrm>
          <a:prstGeom prst="line">
            <a:avLst/>
          </a:prstGeom>
          <a:ln w="38100">
            <a:solidFill>
              <a:srgbClr val="F9AE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0" name="Picture 22" descr="Medical Report Icon - Free vector graphic on Pixabay">
            <a:extLst>
              <a:ext uri="{FF2B5EF4-FFF2-40B4-BE49-F238E27FC236}">
                <a16:creationId xmlns:a16="http://schemas.microsoft.com/office/drawing/2014/main" id="{DB3C2F82-0229-C7E3-08E5-02850BEDA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0" y="3963802"/>
            <a:ext cx="577997" cy="79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DACEAFE-86D5-1A2E-CCD2-19AD8B9B65EF}"/>
              </a:ext>
            </a:extLst>
          </p:cNvPr>
          <p:cNvCxnSpPr/>
          <p:nvPr/>
        </p:nvCxnSpPr>
        <p:spPr>
          <a:xfrm rot="5400000" flipH="1" flipV="1">
            <a:off x="10052210" y="3571427"/>
            <a:ext cx="12381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19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4" dur="2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03431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89280" imgH="3090600" progId="">
                  <p:embed/>
                </p:oleObj>
              </mc:Choice>
              <mc:Fallback>
                <p:oleObj r:id="rId3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0CC6A2BF-4133-6C21-E07A-FCE282A45AEB}"/>
              </a:ext>
            </a:extLst>
          </p:cNvPr>
          <p:cNvSpPr/>
          <p:nvPr/>
        </p:nvSpPr>
        <p:spPr>
          <a:xfrm>
            <a:off x="0" y="409465"/>
            <a:ext cx="3398982" cy="674255"/>
          </a:xfrm>
          <a:prstGeom prst="flowChartProces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Patients Features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EA31D2B8-331C-ED10-2CD7-537CB620A9DC}"/>
              </a:ext>
            </a:extLst>
          </p:cNvPr>
          <p:cNvSpPr/>
          <p:nvPr/>
        </p:nvSpPr>
        <p:spPr>
          <a:xfrm>
            <a:off x="1057684" y="3112937"/>
            <a:ext cx="1985818" cy="1012248"/>
          </a:xfrm>
          <a:prstGeom prst="flowChartAlternateProcess">
            <a:avLst/>
          </a:prstGeom>
          <a:solidFill>
            <a:srgbClr val="DA5A70"/>
          </a:solidFill>
          <a:ln>
            <a:solidFill>
              <a:srgbClr val="DA5A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Allows monitoring accounts for special cases</a:t>
            </a:r>
            <a:endParaRPr lang="en-US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C9326D13-EBD5-1484-0EBB-852B7C55CB60}"/>
              </a:ext>
            </a:extLst>
          </p:cNvPr>
          <p:cNvSpPr/>
          <p:nvPr/>
        </p:nvSpPr>
        <p:spPr>
          <a:xfrm>
            <a:off x="5160760" y="3235902"/>
            <a:ext cx="1985818" cy="1012249"/>
          </a:xfrm>
          <a:prstGeom prst="flowChartAlternateProcess">
            <a:avLst/>
          </a:prstGeom>
          <a:solidFill>
            <a:srgbClr val="16C79A"/>
          </a:solidFill>
          <a:ln>
            <a:solidFill>
              <a:srgbClr val="16C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Allows sharing records with medical staff or other users</a:t>
            </a:r>
            <a:endParaRPr lang="en-US" dirty="0"/>
          </a:p>
        </p:txBody>
      </p:sp>
      <p:pic>
        <p:nvPicPr>
          <p:cNvPr id="3074" name="Picture 2" descr="Patient - Free people icons">
            <a:extLst>
              <a:ext uri="{FF2B5EF4-FFF2-40B4-BE49-F238E27FC236}">
                <a16:creationId xmlns:a16="http://schemas.microsoft.com/office/drawing/2014/main" id="{246F2127-CDE8-E74B-9B73-4693E5F84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502" y="329055"/>
            <a:ext cx="808062" cy="80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معطل صورة PNG HD | PNG All">
            <a:extLst>
              <a:ext uri="{FF2B5EF4-FFF2-40B4-BE49-F238E27FC236}">
                <a16:creationId xmlns:a16="http://schemas.microsoft.com/office/drawing/2014/main" id="{529EDEF2-2D9B-AE8F-3184-4F3C485A3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217" y="1466172"/>
            <a:ext cx="1612323" cy="161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8F984A2-85ED-1F0E-513D-DFD3CBF21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989" y="1431728"/>
            <a:ext cx="3015359" cy="168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61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178239"/>
              </p:ext>
            </p:extLst>
          </p:nvPr>
        </p:nvGraphicFramePr>
        <p:xfrm>
          <a:off x="0" y="9237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89280" imgH="3090600" progId="">
                  <p:embed/>
                </p:oleObj>
              </mc:Choice>
              <mc:Fallback>
                <p:oleObj r:id="rId3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9237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0CC6A2BF-4133-6C21-E07A-FCE282A45AEB}"/>
              </a:ext>
            </a:extLst>
          </p:cNvPr>
          <p:cNvSpPr/>
          <p:nvPr/>
        </p:nvSpPr>
        <p:spPr>
          <a:xfrm>
            <a:off x="0" y="409465"/>
            <a:ext cx="3398982" cy="674255"/>
          </a:xfrm>
          <a:prstGeom prst="flowChartProces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Admin Features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EA31D2B8-331C-ED10-2CD7-537CB620A9DC}"/>
              </a:ext>
            </a:extLst>
          </p:cNvPr>
          <p:cNvSpPr/>
          <p:nvPr/>
        </p:nvSpPr>
        <p:spPr>
          <a:xfrm>
            <a:off x="1847273" y="1860420"/>
            <a:ext cx="5892800" cy="674255"/>
          </a:xfrm>
          <a:prstGeom prst="flowChartAlternateProces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Provide analytical reports and statics for a specific number of medical records</a:t>
            </a:r>
            <a:endParaRPr lang="en-US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0CBA19A4-1B20-A73A-3F31-5273750A3F1C}"/>
              </a:ext>
            </a:extLst>
          </p:cNvPr>
          <p:cNvSpPr/>
          <p:nvPr/>
        </p:nvSpPr>
        <p:spPr>
          <a:xfrm>
            <a:off x="1913345" y="3923812"/>
            <a:ext cx="5892800" cy="674255"/>
          </a:xfrm>
          <a:prstGeom prst="flowChartAlternateProcess">
            <a:avLst/>
          </a:prstGeom>
          <a:solidFill>
            <a:srgbClr val="B483F5"/>
          </a:solidFill>
          <a:ln>
            <a:solidFill>
              <a:srgbClr val="B483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Monitoring medical staff activities</a:t>
            </a:r>
            <a:endParaRPr lang="en-US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4154DB5E-EBA0-761E-3852-0882A1DEB989}"/>
              </a:ext>
            </a:extLst>
          </p:cNvPr>
          <p:cNvSpPr/>
          <p:nvPr/>
        </p:nvSpPr>
        <p:spPr>
          <a:xfrm>
            <a:off x="1847273" y="2881993"/>
            <a:ext cx="5892800" cy="674255"/>
          </a:xfrm>
          <a:prstGeom prst="flowChartAlternateProcess">
            <a:avLst/>
          </a:prstGeom>
          <a:solidFill>
            <a:srgbClr val="16C79A"/>
          </a:solidFill>
          <a:ln>
            <a:solidFill>
              <a:srgbClr val="16C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Assign patients to specific doctors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FC4E08-4DAA-0754-F0E1-09365A6B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161" y="292047"/>
            <a:ext cx="858960" cy="89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9B31FF0-8EF2-7B1E-A361-0B34D088B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6" y="1768067"/>
            <a:ext cx="858960" cy="85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EDC5CF9-7057-516B-BF8C-4F8763DD5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6" y="3765387"/>
            <a:ext cx="991104" cy="99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Add - Free signs icons">
            <a:extLst>
              <a:ext uri="{FF2B5EF4-FFF2-40B4-BE49-F238E27FC236}">
                <a16:creationId xmlns:a16="http://schemas.microsoft.com/office/drawing/2014/main" id="{CEC445F4-938D-27A6-F410-D630808AD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6" y="2789640"/>
            <a:ext cx="858960" cy="85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1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265061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89280" imgH="3090600" progId="">
                  <p:embed/>
                </p:oleObj>
              </mc:Choice>
              <mc:Fallback>
                <p:oleObj r:id="rId3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0CC6A2BF-4133-6C21-E07A-FCE282A45AEB}"/>
              </a:ext>
            </a:extLst>
          </p:cNvPr>
          <p:cNvSpPr/>
          <p:nvPr/>
        </p:nvSpPr>
        <p:spPr>
          <a:xfrm>
            <a:off x="0" y="412603"/>
            <a:ext cx="3398982" cy="674255"/>
          </a:xfrm>
          <a:prstGeom prst="flowChartProcess">
            <a:avLst/>
          </a:prstGeom>
          <a:solidFill>
            <a:srgbClr val="F8C628"/>
          </a:solidFill>
          <a:ln>
            <a:solidFill>
              <a:srgbClr val="F8C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Doctors Features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EA31D2B8-331C-ED10-2CD7-537CB620A9DC}"/>
              </a:ext>
            </a:extLst>
          </p:cNvPr>
          <p:cNvSpPr/>
          <p:nvPr/>
        </p:nvSpPr>
        <p:spPr>
          <a:xfrm>
            <a:off x="4872181" y="2669546"/>
            <a:ext cx="2489200" cy="674255"/>
          </a:xfrm>
          <a:prstGeom prst="flowChartAlternateProcess">
            <a:avLst/>
          </a:prstGeom>
          <a:solidFill>
            <a:srgbClr val="DA5A70"/>
          </a:solidFill>
          <a:ln>
            <a:solidFill>
              <a:srgbClr val="DA5A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Provide an overview about the patient’s situation</a:t>
            </a:r>
            <a:endParaRPr lang="en-US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C9326D13-EBD5-1484-0EBB-852B7C55CB60}"/>
              </a:ext>
            </a:extLst>
          </p:cNvPr>
          <p:cNvSpPr/>
          <p:nvPr/>
        </p:nvSpPr>
        <p:spPr>
          <a:xfrm>
            <a:off x="909782" y="2669546"/>
            <a:ext cx="2489200" cy="674255"/>
          </a:xfrm>
          <a:prstGeom prst="flowChartAlternateProcess">
            <a:avLst/>
          </a:prstGeom>
          <a:solidFill>
            <a:srgbClr val="16C79A"/>
          </a:solidFill>
          <a:ln>
            <a:solidFill>
              <a:srgbClr val="16C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Provides full professional history for doctors 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AF6A5F6-6966-82B9-2AC6-84E1B458D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556" y="296925"/>
            <a:ext cx="1377912" cy="97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istory, record icon - Download on Iconfinder on Iconfinder">
            <a:extLst>
              <a:ext uri="{FF2B5EF4-FFF2-40B4-BE49-F238E27FC236}">
                <a16:creationId xmlns:a16="http://schemas.microsoft.com/office/drawing/2014/main" id="{356D32E4-72C6-5C93-E585-BF729EF9F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26" y="1181063"/>
            <a:ext cx="1505527" cy="150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5DD6659-5B0D-60DD-F457-FDE62AA3F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015" y="812473"/>
            <a:ext cx="2242705" cy="224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9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89280" imgH="3090600" progId="">
                  <p:embed/>
                </p:oleObj>
              </mc:Choice>
              <mc:Fallback>
                <p:oleObj r:id="rId3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0CC6A2BF-4133-6C21-E07A-FCE282A45AEB}"/>
              </a:ext>
            </a:extLst>
          </p:cNvPr>
          <p:cNvSpPr/>
          <p:nvPr/>
        </p:nvSpPr>
        <p:spPr>
          <a:xfrm>
            <a:off x="0" y="409465"/>
            <a:ext cx="3398982" cy="674255"/>
          </a:xfrm>
          <a:prstGeom prst="flowChartProces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Lab Staff Features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EA31D2B8-331C-ED10-2CD7-537CB620A9DC}"/>
              </a:ext>
            </a:extLst>
          </p:cNvPr>
          <p:cNvSpPr/>
          <p:nvPr/>
        </p:nvSpPr>
        <p:spPr>
          <a:xfrm>
            <a:off x="1408834" y="3003728"/>
            <a:ext cx="5892800" cy="674255"/>
          </a:xfrm>
          <a:prstGeom prst="flowChartAlternateProcess">
            <a:avLst/>
          </a:prstGeom>
          <a:solidFill>
            <a:srgbClr val="16C79A"/>
          </a:solidFill>
          <a:ln>
            <a:solidFill>
              <a:srgbClr val="16C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Allows remotely receive required medical tests and upload the results</a:t>
            </a:r>
            <a:endParaRPr lang="en-US" dirty="0"/>
          </a:p>
        </p:txBody>
      </p:sp>
      <p:pic>
        <p:nvPicPr>
          <p:cNvPr id="5126" name="Picture 6" descr="Medical Lab Logo PNG Vector (AI) Free Download">
            <a:extLst>
              <a:ext uri="{FF2B5EF4-FFF2-40B4-BE49-F238E27FC236}">
                <a16:creationId xmlns:a16="http://schemas.microsoft.com/office/drawing/2014/main" id="{DBBBDC82-475A-2534-85C9-4F5CFDAC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252" y="1627915"/>
            <a:ext cx="1319277" cy="131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1B753E1F-C6D2-899C-6672-E749033E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520" y="387798"/>
            <a:ext cx="1215014" cy="73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99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489280" imgH="3090600" progId="">
                  <p:embed/>
                </p:oleObj>
              </mc:Choice>
              <mc:Fallback>
                <p:oleObj r:id="rId2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AF9AAC-4660-964B-D521-DB589F390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05" y="968324"/>
            <a:ext cx="3746244" cy="253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209;p49">
            <a:extLst>
              <a:ext uri="{FF2B5EF4-FFF2-40B4-BE49-F238E27FC236}">
                <a16:creationId xmlns:a16="http://schemas.microsoft.com/office/drawing/2014/main" id="{84879176-D6C7-EC8D-4128-38AB5CB580BD}"/>
              </a:ext>
            </a:extLst>
          </p:cNvPr>
          <p:cNvSpPr/>
          <p:nvPr/>
        </p:nvSpPr>
        <p:spPr>
          <a:xfrm>
            <a:off x="3106874" y="3631054"/>
            <a:ext cx="3175905" cy="544122"/>
          </a:xfrm>
          <a:prstGeom prst="roundRect">
            <a:avLst>
              <a:gd name="adj" fmla="val 50000"/>
            </a:avLst>
          </a:prstGeom>
          <a:solidFill>
            <a:srgbClr val="16C79A"/>
          </a:solidFill>
          <a:ln>
            <a:solidFill>
              <a:srgbClr val="16C79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Our Team</a:t>
            </a:r>
            <a:endParaRPr sz="24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50047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489280" imgH="3090600" progId="">
                  <p:embed/>
                </p:oleObj>
              </mc:Choice>
              <mc:Fallback>
                <p:oleObj r:id="rId2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10" name="Google Shape;2209;p49">
            <a:extLst>
              <a:ext uri="{FF2B5EF4-FFF2-40B4-BE49-F238E27FC236}">
                <a16:creationId xmlns:a16="http://schemas.microsoft.com/office/drawing/2014/main" id="{84879176-D6C7-EC8D-4128-38AB5CB580BD}"/>
              </a:ext>
            </a:extLst>
          </p:cNvPr>
          <p:cNvSpPr/>
          <p:nvPr/>
        </p:nvSpPr>
        <p:spPr>
          <a:xfrm>
            <a:off x="2420471" y="3532443"/>
            <a:ext cx="3774141" cy="544122"/>
          </a:xfrm>
          <a:prstGeom prst="roundRect">
            <a:avLst>
              <a:gd name="adj" fmla="val 50000"/>
            </a:avLst>
          </a:prstGeom>
          <a:solidFill>
            <a:srgbClr val="16C79A"/>
          </a:solidFill>
          <a:ln>
            <a:solidFill>
              <a:srgbClr val="16C79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Technologies &amp;</a:t>
            </a:r>
            <a:r>
              <a:rPr kumimoji="0" lang="en" sz="2400" b="1" i="0" u="none" strike="noStrike" kern="0" cap="none" spc="0" normalizeH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Tools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2F6F8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384E11B-AAF1-E687-C64D-F5B601B2F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0225"/>
            <a:ext cx="3840816" cy="392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29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89280" imgH="3090600" progId="">
                  <p:embed/>
                </p:oleObj>
              </mc:Choice>
              <mc:Fallback>
                <p:oleObj r:id="rId3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133" name="Google Shape;1267;p37">
            <a:extLst>
              <a:ext uri="{FF2B5EF4-FFF2-40B4-BE49-F238E27FC236}">
                <a16:creationId xmlns:a16="http://schemas.microsoft.com/office/drawing/2014/main" id="{8DE3F4E4-C1CD-9569-BD81-3E63E9CC56FA}"/>
              </a:ext>
            </a:extLst>
          </p:cNvPr>
          <p:cNvSpPr txBox="1"/>
          <p:nvPr/>
        </p:nvSpPr>
        <p:spPr>
          <a:xfrm>
            <a:off x="964422" y="1826028"/>
            <a:ext cx="7708522" cy="98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 dirty="0">
                <a:solidFill>
                  <a:schemeClr val="bg2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Block Chain is a  digital ledger of transactions that is duplicated and distributed across the entire network, and stores data in a way that makes it difficult or impossible to change, or hack.</a:t>
            </a:r>
            <a:endParaRPr sz="1800" dirty="0">
              <a:solidFill>
                <a:srgbClr val="FC6D7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Google Shape;2209;p49">
            <a:extLst>
              <a:ext uri="{FF2B5EF4-FFF2-40B4-BE49-F238E27FC236}">
                <a16:creationId xmlns:a16="http://schemas.microsoft.com/office/drawing/2014/main" id="{B40C7105-9927-E6E9-9A0A-518B20564C18}"/>
              </a:ext>
            </a:extLst>
          </p:cNvPr>
          <p:cNvSpPr/>
          <p:nvPr/>
        </p:nvSpPr>
        <p:spPr>
          <a:xfrm>
            <a:off x="2222818" y="1071647"/>
            <a:ext cx="4418127" cy="508000"/>
          </a:xfrm>
          <a:prstGeom prst="roundRect">
            <a:avLst>
              <a:gd name="adj" fmla="val 50000"/>
            </a:avLst>
          </a:prstGeom>
          <a:solidFill>
            <a:srgbClr val="B483F5"/>
          </a:solidFill>
          <a:ln>
            <a:solidFill>
              <a:srgbClr val="B483F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What is Block Chain?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2F6F8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244E592-93C5-9D98-31A3-5AE53F95E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2286" y="3189110"/>
            <a:ext cx="3593415" cy="195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267;p37">
            <a:extLst>
              <a:ext uri="{FF2B5EF4-FFF2-40B4-BE49-F238E27FC236}">
                <a16:creationId xmlns:a16="http://schemas.microsoft.com/office/drawing/2014/main" id="{77327D3B-7B86-2F73-FB36-6882ECFF5A83}"/>
              </a:ext>
            </a:extLst>
          </p:cNvPr>
          <p:cNvSpPr txBox="1"/>
          <p:nvPr/>
        </p:nvSpPr>
        <p:spPr>
          <a:xfrm>
            <a:off x="1202647" y="3527181"/>
            <a:ext cx="6738705" cy="115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B483F5"/>
                </a:solidFill>
                <a:latin typeface="Poppins"/>
                <a:ea typeface="Poppins"/>
                <a:cs typeface="Poppins"/>
                <a:sym typeface="Poppins"/>
              </a:rPr>
              <a:t>How it builds!</a:t>
            </a:r>
            <a:endParaRPr sz="2800" dirty="0">
              <a:solidFill>
                <a:srgbClr val="B483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91160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9" grpId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2829936"/>
              </p:ext>
            </p:extLst>
          </p:nvPr>
        </p:nvGraphicFramePr>
        <p:xfrm>
          <a:off x="0" y="9236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89280" imgH="3090600" progId="">
                  <p:embed/>
                </p:oleObj>
              </mc:Choice>
              <mc:Fallback>
                <p:oleObj r:id="rId3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9236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0CC6A2BF-4133-6C21-E07A-FCE282A45AEB}"/>
              </a:ext>
            </a:extLst>
          </p:cNvPr>
          <p:cNvSpPr/>
          <p:nvPr/>
        </p:nvSpPr>
        <p:spPr>
          <a:xfrm>
            <a:off x="0" y="409465"/>
            <a:ext cx="3398982" cy="674255"/>
          </a:xfrm>
          <a:prstGeom prst="flowChartProcess">
            <a:avLst/>
          </a:prstGeom>
          <a:solidFill>
            <a:srgbClr val="627EEA"/>
          </a:solidFill>
          <a:ln>
            <a:solidFill>
              <a:srgbClr val="627E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Ethereum 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EA31D2B8-331C-ED10-2CD7-537CB620A9DC}"/>
              </a:ext>
            </a:extLst>
          </p:cNvPr>
          <p:cNvSpPr/>
          <p:nvPr/>
        </p:nvSpPr>
        <p:spPr>
          <a:xfrm>
            <a:off x="1135588" y="3138183"/>
            <a:ext cx="2687782" cy="674255"/>
          </a:xfrm>
          <a:prstGeom prst="flowChartAlternateProces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Block Chain Framework</a:t>
            </a:r>
            <a:endParaRPr lang="en-US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0CBA19A4-1B20-A73A-3F31-5273750A3F1C}"/>
              </a:ext>
            </a:extLst>
          </p:cNvPr>
          <p:cNvSpPr/>
          <p:nvPr/>
        </p:nvSpPr>
        <p:spPr>
          <a:xfrm>
            <a:off x="4941455" y="3138183"/>
            <a:ext cx="2687782" cy="674255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Solidity!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B849914-6E73-B24C-E265-8B07FE13E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923" y="235057"/>
            <a:ext cx="991899" cy="103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CC9FF33-2979-081E-A709-301711824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27" y="1799478"/>
            <a:ext cx="1947905" cy="118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22C20109-22BD-2730-59FA-DC6249690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64" y="1747396"/>
            <a:ext cx="798905" cy="123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01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740642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89280" imgH="3090600" progId="">
                  <p:embed/>
                </p:oleObj>
              </mc:Choice>
              <mc:Fallback>
                <p:oleObj r:id="rId3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0CC6A2BF-4133-6C21-E07A-FCE282A45AEB}"/>
              </a:ext>
            </a:extLst>
          </p:cNvPr>
          <p:cNvSpPr/>
          <p:nvPr/>
        </p:nvSpPr>
        <p:spPr>
          <a:xfrm>
            <a:off x="0" y="409465"/>
            <a:ext cx="3398982" cy="674255"/>
          </a:xfrm>
          <a:prstGeom prst="flowChartProcess">
            <a:avLst/>
          </a:prstGeom>
          <a:solidFill>
            <a:srgbClr val="5E454D"/>
          </a:solidFill>
          <a:ln>
            <a:solidFill>
              <a:srgbClr val="5E45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 b="1" dirty="0">
                <a:solidFill>
                  <a:srgbClr val="F2F6F8"/>
                </a:solidFill>
                <a:latin typeface="Poppins"/>
                <a:ea typeface="Poppins"/>
                <a:cs typeface="Poppins"/>
                <a:sym typeface="Poppins"/>
              </a:rPr>
              <a:t>Truffle Suits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2F6F8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218" name="Picture 2" descr="Home - Truffle Suite">
            <a:extLst>
              <a:ext uri="{FF2B5EF4-FFF2-40B4-BE49-F238E27FC236}">
                <a16:creationId xmlns:a16="http://schemas.microsoft.com/office/drawing/2014/main" id="{3D777DE2-880F-F002-01BE-0301F411D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377683"/>
            <a:ext cx="741507" cy="73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58AD049-8C86-67A8-FB65-F6F725745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377" y="1614779"/>
            <a:ext cx="1752023" cy="203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ome - Truffle Suite">
            <a:extLst>
              <a:ext uri="{FF2B5EF4-FFF2-40B4-BE49-F238E27FC236}">
                <a16:creationId xmlns:a16="http://schemas.microsoft.com/office/drawing/2014/main" id="{577691D0-8EBC-8FD8-CF2C-270903EBE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98" y="1769186"/>
            <a:ext cx="1210433" cy="120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ميتاماسك - ويكيبيديا">
            <a:extLst>
              <a:ext uri="{FF2B5EF4-FFF2-40B4-BE49-F238E27FC236}">
                <a16:creationId xmlns:a16="http://schemas.microsoft.com/office/drawing/2014/main" id="{ABA906F0-9150-37D1-E460-D039C4AAF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585" y="1673001"/>
            <a:ext cx="1444281" cy="144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EA31D2B8-331C-ED10-2CD7-537CB620A9DC}"/>
              </a:ext>
            </a:extLst>
          </p:cNvPr>
          <p:cNvSpPr/>
          <p:nvPr/>
        </p:nvSpPr>
        <p:spPr>
          <a:xfrm>
            <a:off x="3371039" y="3084340"/>
            <a:ext cx="1570361" cy="674255"/>
          </a:xfrm>
          <a:prstGeom prst="flowChartAlternateProcess">
            <a:avLst/>
          </a:prstGeom>
          <a:solidFill>
            <a:srgbClr val="5E454D"/>
          </a:solidFill>
          <a:ln>
            <a:solidFill>
              <a:srgbClr val="F08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Ganache</a:t>
            </a:r>
            <a:endParaRPr lang="en-US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1E654FFE-56DD-B2BA-0C30-0DF2992827FD}"/>
              </a:ext>
            </a:extLst>
          </p:cNvPr>
          <p:cNvSpPr/>
          <p:nvPr/>
        </p:nvSpPr>
        <p:spPr>
          <a:xfrm>
            <a:off x="876824" y="3084340"/>
            <a:ext cx="1570361" cy="674255"/>
          </a:xfrm>
          <a:prstGeom prst="flowChartAlternateProcess">
            <a:avLst/>
          </a:prstGeom>
          <a:solidFill>
            <a:srgbClr val="5E454D"/>
          </a:solidFill>
          <a:ln>
            <a:solidFill>
              <a:srgbClr val="F08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Truffle</a:t>
            </a:r>
            <a:endParaRPr lang="en-US" dirty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8A2798D0-94D2-479C-2256-718411F23DC2}"/>
              </a:ext>
            </a:extLst>
          </p:cNvPr>
          <p:cNvSpPr/>
          <p:nvPr/>
        </p:nvSpPr>
        <p:spPr>
          <a:xfrm>
            <a:off x="5906546" y="3084340"/>
            <a:ext cx="1570361" cy="674255"/>
          </a:xfrm>
          <a:prstGeom prst="flowChartAlternateProcess">
            <a:avLst/>
          </a:prstGeom>
          <a:solidFill>
            <a:srgbClr val="5E454D"/>
          </a:solidFill>
          <a:ln>
            <a:solidFill>
              <a:srgbClr val="F08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MetaMask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49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89280" imgH="3090600" progId="">
                  <p:embed/>
                </p:oleObj>
              </mc:Choice>
              <mc:Fallback>
                <p:oleObj r:id="rId3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52FDAA83-E364-E957-0D4D-523DB696A25E}"/>
              </a:ext>
            </a:extLst>
          </p:cNvPr>
          <p:cNvSpPr/>
          <p:nvPr/>
        </p:nvSpPr>
        <p:spPr>
          <a:xfrm>
            <a:off x="0" y="155897"/>
            <a:ext cx="3398982" cy="674255"/>
          </a:xfrm>
          <a:prstGeom prst="flowChartProcess">
            <a:avLst/>
          </a:prstGeom>
          <a:solidFill>
            <a:srgbClr val="2EB9E0"/>
          </a:solidFill>
          <a:ln>
            <a:solidFill>
              <a:srgbClr val="2EB9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Technologies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06B8A1-12E2-E205-BE2B-170CAB44E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223" y="1350703"/>
            <a:ext cx="5864087" cy="32722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9FD2095-B33D-3B07-A3FB-8AD928EB6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661" y="0"/>
            <a:ext cx="944062" cy="9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06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89280" imgH="3090600" progId="">
                  <p:embed/>
                </p:oleObj>
              </mc:Choice>
              <mc:Fallback>
                <p:oleObj r:id="rId3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10" name="Google Shape;2209;p49">
            <a:extLst>
              <a:ext uri="{FF2B5EF4-FFF2-40B4-BE49-F238E27FC236}">
                <a16:creationId xmlns:a16="http://schemas.microsoft.com/office/drawing/2014/main" id="{84879176-D6C7-EC8D-4128-38AB5CB580BD}"/>
              </a:ext>
            </a:extLst>
          </p:cNvPr>
          <p:cNvSpPr/>
          <p:nvPr/>
        </p:nvSpPr>
        <p:spPr>
          <a:xfrm>
            <a:off x="2420471" y="3532443"/>
            <a:ext cx="3774141" cy="544122"/>
          </a:xfrm>
          <a:prstGeom prst="roundRect">
            <a:avLst>
              <a:gd name="adj" fmla="val 50000"/>
            </a:avLst>
          </a:prstGeom>
          <a:solidFill>
            <a:srgbClr val="16C79A"/>
          </a:solidFill>
          <a:ln>
            <a:solidFill>
              <a:srgbClr val="16C79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Implementation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2F6F8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0F4CFFA-ABBB-9CD5-DBCB-877D15577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03" y="863053"/>
            <a:ext cx="3650876" cy="266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73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89280" imgH="3090600" progId="">
                  <p:embed/>
                </p:oleObj>
              </mc:Choice>
              <mc:Fallback>
                <p:oleObj r:id="rId3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0CC6A2BF-4133-6C21-E07A-FCE282A45AEB}"/>
              </a:ext>
            </a:extLst>
          </p:cNvPr>
          <p:cNvSpPr/>
          <p:nvPr/>
        </p:nvSpPr>
        <p:spPr>
          <a:xfrm>
            <a:off x="0" y="409465"/>
            <a:ext cx="3398982" cy="674255"/>
          </a:xfrm>
          <a:prstGeom prst="flowChartProces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System Arch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EA31D2B8-331C-ED10-2CD7-537CB620A9DC}"/>
              </a:ext>
            </a:extLst>
          </p:cNvPr>
          <p:cNvSpPr/>
          <p:nvPr/>
        </p:nvSpPr>
        <p:spPr>
          <a:xfrm>
            <a:off x="2472603" y="2291443"/>
            <a:ext cx="3639127" cy="674255"/>
          </a:xfrm>
          <a:prstGeom prst="flowChartAlternateProcess">
            <a:avLst/>
          </a:prstGeom>
          <a:solidFill>
            <a:srgbClr val="F08A5D"/>
          </a:solidFill>
          <a:ln>
            <a:solidFill>
              <a:srgbClr val="F08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Transactions</a:t>
            </a:r>
            <a:endParaRPr lang="en-US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8A14D42B-9900-8100-034C-A23A3F42D42B}"/>
              </a:ext>
            </a:extLst>
          </p:cNvPr>
          <p:cNvSpPr/>
          <p:nvPr/>
        </p:nvSpPr>
        <p:spPr>
          <a:xfrm>
            <a:off x="2472603" y="3204221"/>
            <a:ext cx="3639127" cy="674255"/>
          </a:xfrm>
          <a:prstGeom prst="flowChartAlternateProcess">
            <a:avLst/>
          </a:prstGeom>
          <a:solidFill>
            <a:srgbClr val="F08A5D"/>
          </a:solidFill>
          <a:ln>
            <a:solidFill>
              <a:srgbClr val="F08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Mapping</a:t>
            </a:r>
            <a:endParaRPr lang="en-US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B2211313-EDC2-C00C-B34F-502C491759DF}"/>
              </a:ext>
            </a:extLst>
          </p:cNvPr>
          <p:cNvSpPr/>
          <p:nvPr/>
        </p:nvSpPr>
        <p:spPr>
          <a:xfrm>
            <a:off x="2472603" y="4111225"/>
            <a:ext cx="3639127" cy="674255"/>
          </a:xfrm>
          <a:prstGeom prst="flowChartAlternateProcess">
            <a:avLst/>
          </a:prstGeom>
          <a:solidFill>
            <a:srgbClr val="F08A5D"/>
          </a:solidFill>
          <a:ln>
            <a:solidFill>
              <a:srgbClr val="F08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Address</a:t>
            </a:r>
            <a:endParaRPr lang="en-US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93341E6B-69A0-5A82-27F4-2C7B6F2AF66F}"/>
              </a:ext>
            </a:extLst>
          </p:cNvPr>
          <p:cNvSpPr/>
          <p:nvPr/>
        </p:nvSpPr>
        <p:spPr>
          <a:xfrm>
            <a:off x="2472603" y="1380108"/>
            <a:ext cx="3639127" cy="674255"/>
          </a:xfrm>
          <a:prstGeom prst="flowChartAlternateProcess">
            <a:avLst/>
          </a:prstGeom>
          <a:solidFill>
            <a:srgbClr val="F08A5D"/>
          </a:solidFill>
          <a:ln>
            <a:solidFill>
              <a:srgbClr val="F08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Struct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BB23EE-2531-5004-82E6-D6407C928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603" y="327747"/>
            <a:ext cx="1504578" cy="85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22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89280" imgH="3090600" progId="">
                  <p:embed/>
                </p:oleObj>
              </mc:Choice>
              <mc:Fallback>
                <p:oleObj r:id="rId3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0CC6A2BF-4133-6C21-E07A-FCE282A45AEB}"/>
              </a:ext>
            </a:extLst>
          </p:cNvPr>
          <p:cNvSpPr/>
          <p:nvPr/>
        </p:nvSpPr>
        <p:spPr>
          <a:xfrm>
            <a:off x="0" y="409465"/>
            <a:ext cx="3398982" cy="674255"/>
          </a:xfrm>
          <a:prstGeom prst="flowChartProcess">
            <a:avLst/>
          </a:prstGeom>
          <a:solidFill>
            <a:srgbClr val="1A89DA"/>
          </a:solidFill>
          <a:ln>
            <a:solidFill>
              <a:srgbClr val="1A89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Smart Contracts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82A7E399-C5D9-D475-85D4-93F503E2FA74}"/>
              </a:ext>
            </a:extLst>
          </p:cNvPr>
          <p:cNvSpPr/>
          <p:nvPr/>
        </p:nvSpPr>
        <p:spPr>
          <a:xfrm>
            <a:off x="2389476" y="2312926"/>
            <a:ext cx="3639127" cy="674255"/>
          </a:xfrm>
          <a:prstGeom prst="flowChartAlternateProcess">
            <a:avLst/>
          </a:prstGeom>
          <a:solidFill>
            <a:srgbClr val="F08A5D"/>
          </a:solidFill>
          <a:ln>
            <a:solidFill>
              <a:srgbClr val="F08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What are Smart Contracts? 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C9ED29-A396-29E4-8B79-8AC14738F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920" y="234537"/>
            <a:ext cx="1188214" cy="103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3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89280" imgH="3090600" progId="">
                  <p:embed/>
                </p:oleObj>
              </mc:Choice>
              <mc:Fallback>
                <p:oleObj r:id="rId3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0CC6A2BF-4133-6C21-E07A-FCE282A45AEB}"/>
              </a:ext>
            </a:extLst>
          </p:cNvPr>
          <p:cNvSpPr/>
          <p:nvPr/>
        </p:nvSpPr>
        <p:spPr>
          <a:xfrm>
            <a:off x="0" y="409465"/>
            <a:ext cx="3398982" cy="674255"/>
          </a:xfrm>
          <a:prstGeom prst="flowChartProcess">
            <a:avLst/>
          </a:prstGeom>
          <a:solidFill>
            <a:srgbClr val="F39C11"/>
          </a:solidFill>
          <a:ln>
            <a:solidFill>
              <a:srgbClr val="F39C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Reports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EA31D2B8-331C-ED10-2CD7-537CB620A9DC}"/>
              </a:ext>
            </a:extLst>
          </p:cNvPr>
          <p:cNvSpPr/>
          <p:nvPr/>
        </p:nvSpPr>
        <p:spPr>
          <a:xfrm>
            <a:off x="2389476" y="1897495"/>
            <a:ext cx="3639127" cy="674255"/>
          </a:xfrm>
          <a:prstGeom prst="flowChartAlternateProcess">
            <a:avLst/>
          </a:prstGeom>
          <a:solidFill>
            <a:srgbClr val="16C79A"/>
          </a:solidFill>
          <a:ln>
            <a:solidFill>
              <a:srgbClr val="16C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Boolean bitmap algorithm</a:t>
            </a:r>
            <a:endParaRPr lang="en-US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8A14D42B-9900-8100-034C-A23A3F42D42B}"/>
              </a:ext>
            </a:extLst>
          </p:cNvPr>
          <p:cNvSpPr/>
          <p:nvPr/>
        </p:nvSpPr>
        <p:spPr>
          <a:xfrm>
            <a:off x="2389476" y="2837698"/>
            <a:ext cx="3639127" cy="674255"/>
          </a:xfrm>
          <a:prstGeom prst="flowChartAlternateProcess">
            <a:avLst/>
          </a:prstGeom>
          <a:solidFill>
            <a:srgbClr val="16C79A"/>
          </a:solidFill>
          <a:ln>
            <a:solidFill>
              <a:srgbClr val="16C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Component.SaaS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5D06E1F-2BB7-F1CA-179D-3A0D42B67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894" y="302514"/>
            <a:ext cx="883828" cy="90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4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89280" imgH="3090600" progId="">
                  <p:embed/>
                </p:oleObj>
              </mc:Choice>
              <mc:Fallback>
                <p:oleObj r:id="rId3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0CC6A2BF-4133-6C21-E07A-FCE282A45AEB}"/>
              </a:ext>
            </a:extLst>
          </p:cNvPr>
          <p:cNvSpPr/>
          <p:nvPr/>
        </p:nvSpPr>
        <p:spPr>
          <a:xfrm>
            <a:off x="0" y="409465"/>
            <a:ext cx="3398982" cy="674255"/>
          </a:xfrm>
          <a:prstGeom prst="flowChartProcess">
            <a:avLst/>
          </a:prstGeom>
          <a:solidFill>
            <a:srgbClr val="2E40EA"/>
          </a:solidFill>
          <a:ln>
            <a:solidFill>
              <a:srgbClr val="2E40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Prediction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EA31D2B8-331C-ED10-2CD7-537CB620A9DC}"/>
              </a:ext>
            </a:extLst>
          </p:cNvPr>
          <p:cNvSpPr/>
          <p:nvPr/>
        </p:nvSpPr>
        <p:spPr>
          <a:xfrm>
            <a:off x="2389476" y="2312926"/>
            <a:ext cx="3639127" cy="674255"/>
          </a:xfrm>
          <a:prstGeom prst="flowChartAlternateProcess">
            <a:avLst/>
          </a:prstGeom>
          <a:solidFill>
            <a:srgbClr val="F08A5D"/>
          </a:solidFill>
          <a:ln>
            <a:solidFill>
              <a:srgbClr val="F08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Binary Code algorithm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79D0C37-4F49-1BB5-FEB8-9B07C076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850" y="106450"/>
            <a:ext cx="1280284" cy="128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72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5C3713C-99A5-F147-7E71-E02C6550EC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205582"/>
              </p:ext>
            </p:extLst>
          </p:nvPr>
        </p:nvGraphicFramePr>
        <p:xfrm>
          <a:off x="4216384" y="1830241"/>
          <a:ext cx="4903035" cy="329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83960" imgH="1663920" progId="">
                  <p:embed/>
                </p:oleObj>
              </mc:Choice>
              <mc:Fallback>
                <p:oleObj r:id="rId2" imgW="1983960" imgH="1663920" progId="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5C3713C-99A5-F147-7E71-E02C6550EC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16384" y="1830241"/>
                        <a:ext cx="4903035" cy="3294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871" y="8924"/>
            <a:ext cx="1113643" cy="683556"/>
          </a:xfrm>
          <a:prstGeom prst="rect">
            <a:avLst/>
          </a:prstGeom>
        </p:spPr>
      </p:pic>
      <p:sp>
        <p:nvSpPr>
          <p:cNvPr id="31" name="Google Shape;3494;p60">
            <a:extLst>
              <a:ext uri="{FF2B5EF4-FFF2-40B4-BE49-F238E27FC236}">
                <a16:creationId xmlns:a16="http://schemas.microsoft.com/office/drawing/2014/main" id="{D720E090-8B92-328F-DF22-2DF1E1DA99AA}"/>
              </a:ext>
            </a:extLst>
          </p:cNvPr>
          <p:cNvSpPr/>
          <p:nvPr/>
        </p:nvSpPr>
        <p:spPr>
          <a:xfrm>
            <a:off x="2700971" y="799684"/>
            <a:ext cx="1575753" cy="1651108"/>
          </a:xfrm>
          <a:prstGeom prst="ellipse">
            <a:avLst/>
          </a:prstGeom>
          <a:solidFill>
            <a:srgbClr val="16C79A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4E8D01A-2E6A-0A54-3468-C247EC40A3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816" t="825" r="1816" b="24764"/>
          <a:stretch/>
        </p:blipFill>
        <p:spPr>
          <a:xfrm>
            <a:off x="2682746" y="928529"/>
            <a:ext cx="1575752" cy="155461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7" name="Google Shape;3494;p60">
            <a:extLst>
              <a:ext uri="{FF2B5EF4-FFF2-40B4-BE49-F238E27FC236}">
                <a16:creationId xmlns:a16="http://schemas.microsoft.com/office/drawing/2014/main" id="{BB4E489D-3CA0-3FD7-FB17-749639B59834}"/>
              </a:ext>
            </a:extLst>
          </p:cNvPr>
          <p:cNvSpPr/>
          <p:nvPr/>
        </p:nvSpPr>
        <p:spPr>
          <a:xfrm>
            <a:off x="4478516" y="810267"/>
            <a:ext cx="1575753" cy="1651108"/>
          </a:xfrm>
          <a:prstGeom prst="ellipse">
            <a:avLst/>
          </a:prstGeom>
          <a:solidFill>
            <a:srgbClr val="16C79A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05758D2-1563-973E-1DA1-8D6839A210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" t="10411" r="-59" b="29123"/>
          <a:stretch/>
        </p:blipFill>
        <p:spPr>
          <a:xfrm>
            <a:off x="4460292" y="939113"/>
            <a:ext cx="1575752" cy="155461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9" name="Google Shape;3494;p60">
            <a:extLst>
              <a:ext uri="{FF2B5EF4-FFF2-40B4-BE49-F238E27FC236}">
                <a16:creationId xmlns:a16="http://schemas.microsoft.com/office/drawing/2014/main" id="{89871BC4-64BA-E631-977A-4816F9BD65C3}"/>
              </a:ext>
            </a:extLst>
          </p:cNvPr>
          <p:cNvSpPr/>
          <p:nvPr/>
        </p:nvSpPr>
        <p:spPr>
          <a:xfrm>
            <a:off x="6319118" y="810267"/>
            <a:ext cx="1575753" cy="1651108"/>
          </a:xfrm>
          <a:prstGeom prst="ellipse">
            <a:avLst/>
          </a:prstGeom>
          <a:solidFill>
            <a:srgbClr val="16C79A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96DC20-78A6-DA36-DE19-991DFD14E2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971" t="37481" r="19735" b="28236"/>
          <a:stretch/>
        </p:blipFill>
        <p:spPr>
          <a:xfrm>
            <a:off x="6300894" y="939113"/>
            <a:ext cx="1575752" cy="155461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1" name="Google Shape;3494;p60">
            <a:extLst>
              <a:ext uri="{FF2B5EF4-FFF2-40B4-BE49-F238E27FC236}">
                <a16:creationId xmlns:a16="http://schemas.microsoft.com/office/drawing/2014/main" id="{C446A279-394C-A8FD-2D80-2CDC09133127}"/>
              </a:ext>
            </a:extLst>
          </p:cNvPr>
          <p:cNvSpPr/>
          <p:nvPr/>
        </p:nvSpPr>
        <p:spPr>
          <a:xfrm>
            <a:off x="2666397" y="2940571"/>
            <a:ext cx="1575753" cy="1651108"/>
          </a:xfrm>
          <a:prstGeom prst="ellipse">
            <a:avLst/>
          </a:prstGeom>
          <a:solidFill>
            <a:srgbClr val="16C79A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8076E34-BDC9-151A-9B51-B4174B9D105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94" t="7767" r="5311" b="32074"/>
          <a:stretch/>
        </p:blipFill>
        <p:spPr>
          <a:xfrm>
            <a:off x="2648173" y="3069417"/>
            <a:ext cx="1575752" cy="155461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3" name="Google Shape;3494;p60">
            <a:extLst>
              <a:ext uri="{FF2B5EF4-FFF2-40B4-BE49-F238E27FC236}">
                <a16:creationId xmlns:a16="http://schemas.microsoft.com/office/drawing/2014/main" id="{28C19CF0-1637-7941-C963-9BC31AB528A3}"/>
              </a:ext>
            </a:extLst>
          </p:cNvPr>
          <p:cNvSpPr/>
          <p:nvPr/>
        </p:nvSpPr>
        <p:spPr>
          <a:xfrm>
            <a:off x="4491324" y="2996947"/>
            <a:ext cx="1575753" cy="1651108"/>
          </a:xfrm>
          <a:prstGeom prst="ellipse">
            <a:avLst/>
          </a:prstGeom>
          <a:solidFill>
            <a:srgbClr val="16C79A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7F4892D-A851-11D1-5F55-656A4939991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90" t="-23" r="2067" b="38037"/>
          <a:stretch/>
        </p:blipFill>
        <p:spPr>
          <a:xfrm>
            <a:off x="4473100" y="3125793"/>
            <a:ext cx="1575752" cy="155461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5" name="Google Shape;3494;p60">
            <a:extLst>
              <a:ext uri="{FF2B5EF4-FFF2-40B4-BE49-F238E27FC236}">
                <a16:creationId xmlns:a16="http://schemas.microsoft.com/office/drawing/2014/main" id="{147BCACE-82FE-2FB2-2512-2E6CD005F805}"/>
              </a:ext>
            </a:extLst>
          </p:cNvPr>
          <p:cNvSpPr/>
          <p:nvPr/>
        </p:nvSpPr>
        <p:spPr>
          <a:xfrm>
            <a:off x="830858" y="810267"/>
            <a:ext cx="1575753" cy="1651108"/>
          </a:xfrm>
          <a:prstGeom prst="ellipse">
            <a:avLst/>
          </a:prstGeom>
          <a:solidFill>
            <a:srgbClr val="16C79A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Picture 45" descr="A picture containing outdoor, ground, person&#10;&#10;Description automatically generated">
            <a:extLst>
              <a:ext uri="{FF2B5EF4-FFF2-40B4-BE49-F238E27FC236}">
                <a16:creationId xmlns:a16="http://schemas.microsoft.com/office/drawing/2014/main" id="{29FFFBBD-08B1-0307-C646-8A006EA243C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331" t="23852" r="30096" b="31575"/>
          <a:stretch/>
        </p:blipFill>
        <p:spPr>
          <a:xfrm>
            <a:off x="812634" y="939113"/>
            <a:ext cx="1575752" cy="155461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7" name="Google Shape;2209;p49">
            <a:extLst>
              <a:ext uri="{FF2B5EF4-FFF2-40B4-BE49-F238E27FC236}">
                <a16:creationId xmlns:a16="http://schemas.microsoft.com/office/drawing/2014/main" id="{F9F17EFE-4A1E-5A19-F862-7CA6CDA909FB}"/>
              </a:ext>
            </a:extLst>
          </p:cNvPr>
          <p:cNvSpPr/>
          <p:nvPr/>
        </p:nvSpPr>
        <p:spPr>
          <a:xfrm>
            <a:off x="2700971" y="2543414"/>
            <a:ext cx="1449597" cy="262385"/>
          </a:xfrm>
          <a:prstGeom prst="roundRect">
            <a:avLst>
              <a:gd name="adj" fmla="val 50000"/>
            </a:avLst>
          </a:prstGeom>
          <a:solidFill>
            <a:srgbClr val="16C79A"/>
          </a:solidFill>
          <a:ln>
            <a:solidFill>
              <a:srgbClr val="16C79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Esraa Mahmoud</a:t>
            </a:r>
            <a:endParaRPr sz="11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" name="Google Shape;2209;p49">
            <a:extLst>
              <a:ext uri="{FF2B5EF4-FFF2-40B4-BE49-F238E27FC236}">
                <a16:creationId xmlns:a16="http://schemas.microsoft.com/office/drawing/2014/main" id="{57A934A2-9D22-37E0-A490-772586CF4A14}"/>
              </a:ext>
            </a:extLst>
          </p:cNvPr>
          <p:cNvSpPr/>
          <p:nvPr/>
        </p:nvSpPr>
        <p:spPr>
          <a:xfrm>
            <a:off x="808765" y="2543414"/>
            <a:ext cx="1449597" cy="262385"/>
          </a:xfrm>
          <a:prstGeom prst="roundRect">
            <a:avLst>
              <a:gd name="adj" fmla="val 50000"/>
            </a:avLst>
          </a:prstGeom>
          <a:solidFill>
            <a:srgbClr val="16C79A"/>
          </a:solidFill>
          <a:ln>
            <a:solidFill>
              <a:srgbClr val="16C79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Dins Hosny</a:t>
            </a:r>
            <a:endParaRPr sz="11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" name="Google Shape;2209;p49">
            <a:extLst>
              <a:ext uri="{FF2B5EF4-FFF2-40B4-BE49-F238E27FC236}">
                <a16:creationId xmlns:a16="http://schemas.microsoft.com/office/drawing/2014/main" id="{FD75C2F3-BC92-2F56-5B71-A54176F5F52D}"/>
              </a:ext>
            </a:extLst>
          </p:cNvPr>
          <p:cNvSpPr/>
          <p:nvPr/>
        </p:nvSpPr>
        <p:spPr>
          <a:xfrm>
            <a:off x="4555161" y="2545879"/>
            <a:ext cx="1449597" cy="262385"/>
          </a:xfrm>
          <a:prstGeom prst="roundRect">
            <a:avLst>
              <a:gd name="adj" fmla="val 50000"/>
            </a:avLst>
          </a:prstGeom>
          <a:solidFill>
            <a:srgbClr val="16C79A"/>
          </a:solidFill>
          <a:ln>
            <a:solidFill>
              <a:srgbClr val="16C79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Hagar Ahmed</a:t>
            </a:r>
            <a:endParaRPr sz="11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" name="Google Shape;2209;p49">
            <a:extLst>
              <a:ext uri="{FF2B5EF4-FFF2-40B4-BE49-F238E27FC236}">
                <a16:creationId xmlns:a16="http://schemas.microsoft.com/office/drawing/2014/main" id="{135AF789-6F4B-EACD-1615-46307AA92794}"/>
              </a:ext>
            </a:extLst>
          </p:cNvPr>
          <p:cNvSpPr/>
          <p:nvPr/>
        </p:nvSpPr>
        <p:spPr>
          <a:xfrm>
            <a:off x="6409351" y="2548344"/>
            <a:ext cx="1449597" cy="262385"/>
          </a:xfrm>
          <a:prstGeom prst="roundRect">
            <a:avLst>
              <a:gd name="adj" fmla="val 50000"/>
            </a:avLst>
          </a:prstGeom>
          <a:solidFill>
            <a:srgbClr val="16C79A"/>
          </a:solidFill>
          <a:ln>
            <a:solidFill>
              <a:srgbClr val="16C79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Haidy Ashraf</a:t>
            </a:r>
            <a:endParaRPr sz="11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2209;p49">
            <a:extLst>
              <a:ext uri="{FF2B5EF4-FFF2-40B4-BE49-F238E27FC236}">
                <a16:creationId xmlns:a16="http://schemas.microsoft.com/office/drawing/2014/main" id="{E438707A-AADB-D496-8A2E-0D4A2907AD46}"/>
              </a:ext>
            </a:extLst>
          </p:cNvPr>
          <p:cNvSpPr/>
          <p:nvPr/>
        </p:nvSpPr>
        <p:spPr>
          <a:xfrm>
            <a:off x="2682746" y="4752882"/>
            <a:ext cx="1449597" cy="262385"/>
          </a:xfrm>
          <a:prstGeom prst="roundRect">
            <a:avLst>
              <a:gd name="adj" fmla="val 50000"/>
            </a:avLst>
          </a:prstGeom>
          <a:solidFill>
            <a:srgbClr val="16C79A"/>
          </a:solidFill>
          <a:ln>
            <a:solidFill>
              <a:srgbClr val="16C79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Mahammad Tarek</a:t>
            </a:r>
            <a:endParaRPr sz="9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" name="Google Shape;2209;p49">
            <a:extLst>
              <a:ext uri="{FF2B5EF4-FFF2-40B4-BE49-F238E27FC236}">
                <a16:creationId xmlns:a16="http://schemas.microsoft.com/office/drawing/2014/main" id="{D5670F3A-3F57-DB5F-F5EE-69E498E923C7}"/>
              </a:ext>
            </a:extLst>
          </p:cNvPr>
          <p:cNvSpPr/>
          <p:nvPr/>
        </p:nvSpPr>
        <p:spPr>
          <a:xfrm>
            <a:off x="4599255" y="4752881"/>
            <a:ext cx="1449597" cy="262385"/>
          </a:xfrm>
          <a:prstGeom prst="roundRect">
            <a:avLst>
              <a:gd name="adj" fmla="val 50000"/>
            </a:avLst>
          </a:prstGeom>
          <a:solidFill>
            <a:srgbClr val="16C79A"/>
          </a:solidFill>
          <a:ln>
            <a:solidFill>
              <a:srgbClr val="16C79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Mazen Fahmi</a:t>
            </a:r>
            <a:endParaRPr sz="11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0551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489280" imgH="3090600" progId="">
                  <p:embed/>
                </p:oleObj>
              </mc:Choice>
              <mc:Fallback>
                <p:oleObj r:id="rId2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10" name="Google Shape;2209;p49">
            <a:extLst>
              <a:ext uri="{FF2B5EF4-FFF2-40B4-BE49-F238E27FC236}">
                <a16:creationId xmlns:a16="http://schemas.microsoft.com/office/drawing/2014/main" id="{84879176-D6C7-EC8D-4128-38AB5CB580BD}"/>
              </a:ext>
            </a:extLst>
          </p:cNvPr>
          <p:cNvSpPr/>
          <p:nvPr/>
        </p:nvSpPr>
        <p:spPr>
          <a:xfrm>
            <a:off x="2420471" y="3532443"/>
            <a:ext cx="3774141" cy="544122"/>
          </a:xfrm>
          <a:prstGeom prst="roundRect">
            <a:avLst>
              <a:gd name="adj" fmla="val 50000"/>
            </a:avLst>
          </a:prstGeom>
          <a:solidFill>
            <a:srgbClr val="16C79A"/>
          </a:solidFill>
          <a:ln>
            <a:solidFill>
              <a:srgbClr val="16C79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2400" b="1" dirty="0">
                <a:solidFill>
                  <a:srgbClr val="F2F6F8"/>
                </a:solidFill>
                <a:latin typeface="Poppins"/>
                <a:ea typeface="Poppins"/>
                <a:cs typeface="Poppins"/>
                <a:sym typeface="Poppins"/>
              </a:rPr>
              <a:t>ChainCare Demo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2F6F8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242" name="Picture 2" descr="Schedule A Demo Today - Icon | Full Size PNG Download | SeekPNG">
            <a:extLst>
              <a:ext uri="{FF2B5EF4-FFF2-40B4-BE49-F238E27FC236}">
                <a16:creationId xmlns:a16="http://schemas.microsoft.com/office/drawing/2014/main" id="{BBBD2D3C-3612-AE2C-DE09-0495B5AF2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483" y="860332"/>
            <a:ext cx="2582115" cy="25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43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489280" imgH="3090600" progId="">
                  <p:embed/>
                </p:oleObj>
              </mc:Choice>
              <mc:Fallback>
                <p:oleObj r:id="rId2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10" name="Google Shape;2209;p49">
            <a:extLst>
              <a:ext uri="{FF2B5EF4-FFF2-40B4-BE49-F238E27FC236}">
                <a16:creationId xmlns:a16="http://schemas.microsoft.com/office/drawing/2014/main" id="{84879176-D6C7-EC8D-4128-38AB5CB580BD}"/>
              </a:ext>
            </a:extLst>
          </p:cNvPr>
          <p:cNvSpPr/>
          <p:nvPr/>
        </p:nvSpPr>
        <p:spPr>
          <a:xfrm>
            <a:off x="2420471" y="3532443"/>
            <a:ext cx="3774141" cy="544122"/>
          </a:xfrm>
          <a:prstGeom prst="roundRect">
            <a:avLst>
              <a:gd name="adj" fmla="val 50000"/>
            </a:avLst>
          </a:prstGeom>
          <a:solidFill>
            <a:srgbClr val="16C79A"/>
          </a:solidFill>
          <a:ln>
            <a:solidFill>
              <a:srgbClr val="16C79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2400" b="1" dirty="0">
                <a:solidFill>
                  <a:srgbClr val="F2F6F8"/>
                </a:solidFill>
                <a:latin typeface="Poppins"/>
                <a:ea typeface="Poppins"/>
                <a:cs typeface="Poppins"/>
                <a:sym typeface="Poppins"/>
              </a:rPr>
              <a:t>Marketing Analysis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2F6F8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CD5C177-E6F8-570D-7C2D-EDA94CFDB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235" y="510990"/>
            <a:ext cx="2793566" cy="289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53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89280" imgH="3090600" progId="">
                  <p:embed/>
                </p:oleObj>
              </mc:Choice>
              <mc:Fallback>
                <p:oleObj r:id="rId3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133" name="Google Shape;1267;p37">
            <a:extLst>
              <a:ext uri="{FF2B5EF4-FFF2-40B4-BE49-F238E27FC236}">
                <a16:creationId xmlns:a16="http://schemas.microsoft.com/office/drawing/2014/main" id="{8DE3F4E4-C1CD-9569-BD81-3E63E9CC56FA}"/>
              </a:ext>
            </a:extLst>
          </p:cNvPr>
          <p:cNvSpPr txBox="1"/>
          <p:nvPr/>
        </p:nvSpPr>
        <p:spPr>
          <a:xfrm>
            <a:off x="964421" y="1776716"/>
            <a:ext cx="7364569" cy="627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sz="1800" b="1" dirty="0">
                <a:solidFill>
                  <a:srgbClr val="4D4D4D">
                    <a:lumMod val="75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Using Block Chain rather than the traditional Databases  makes the </a:t>
            </a:r>
            <a:r>
              <a:rPr lang="en-US" sz="1800" b="1" dirty="0" err="1">
                <a:solidFill>
                  <a:srgbClr val="4D4D4D">
                    <a:lumMod val="75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ChainCare</a:t>
            </a:r>
            <a:r>
              <a:rPr lang="en-US" sz="1800" b="1" dirty="0">
                <a:solidFill>
                  <a:srgbClr val="4D4D4D">
                    <a:lumMod val="75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application more:</a:t>
            </a:r>
            <a:endParaRPr lang="en-US" sz="1800" dirty="0">
              <a:solidFill>
                <a:srgbClr val="FC6D7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Google Shape;2209;p49">
            <a:extLst>
              <a:ext uri="{FF2B5EF4-FFF2-40B4-BE49-F238E27FC236}">
                <a16:creationId xmlns:a16="http://schemas.microsoft.com/office/drawing/2014/main" id="{B40C7105-9927-E6E9-9A0A-518B20564C18}"/>
              </a:ext>
            </a:extLst>
          </p:cNvPr>
          <p:cNvSpPr/>
          <p:nvPr/>
        </p:nvSpPr>
        <p:spPr>
          <a:xfrm>
            <a:off x="1776426" y="1036205"/>
            <a:ext cx="5591146" cy="508000"/>
          </a:xfrm>
          <a:prstGeom prst="roundRect">
            <a:avLst>
              <a:gd name="adj" fmla="val 50000"/>
            </a:avLst>
          </a:prstGeom>
          <a:solidFill>
            <a:srgbClr val="B483F5"/>
          </a:solidFill>
          <a:ln>
            <a:solidFill>
              <a:srgbClr val="B483F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What Makes ChainCare Unique?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2F6F8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A85220EA-2FB2-0318-FB0F-0C777AABC9F9}"/>
              </a:ext>
            </a:extLst>
          </p:cNvPr>
          <p:cNvSpPr/>
          <p:nvPr/>
        </p:nvSpPr>
        <p:spPr>
          <a:xfrm>
            <a:off x="1202647" y="2739332"/>
            <a:ext cx="1901743" cy="412758"/>
          </a:xfrm>
          <a:prstGeom prst="flowChartAlternateProces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Secure</a:t>
            </a:r>
            <a:endParaRPr lang="en-US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195619AD-C9C3-D4C1-DB1D-223E7B230E88}"/>
              </a:ext>
            </a:extLst>
          </p:cNvPr>
          <p:cNvSpPr/>
          <p:nvPr/>
        </p:nvSpPr>
        <p:spPr>
          <a:xfrm>
            <a:off x="5905863" y="2770479"/>
            <a:ext cx="1901743" cy="412758"/>
          </a:xfrm>
          <a:prstGeom prst="flowChartAlternateProcess">
            <a:avLst/>
          </a:prstGeom>
          <a:solidFill>
            <a:srgbClr val="DA5A70"/>
          </a:solidFill>
          <a:ln>
            <a:solidFill>
              <a:srgbClr val="DA5A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High Availability</a:t>
            </a:r>
            <a:endParaRPr lang="en-US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EA72D914-5A86-B024-CCBC-9866E66A72EB}"/>
              </a:ext>
            </a:extLst>
          </p:cNvPr>
          <p:cNvSpPr/>
          <p:nvPr/>
        </p:nvSpPr>
        <p:spPr>
          <a:xfrm>
            <a:off x="3514035" y="2762041"/>
            <a:ext cx="1901743" cy="412758"/>
          </a:xfrm>
          <a:prstGeom prst="flowChartAlternateProcess">
            <a:avLst/>
          </a:prstGeom>
          <a:solidFill>
            <a:srgbClr val="16C79A"/>
          </a:solidFill>
          <a:ln>
            <a:solidFill>
              <a:srgbClr val="16C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Privacy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52D9A9C-226C-C573-39A3-82B85627C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7722" y="3048824"/>
            <a:ext cx="4402112" cy="219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76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9" grpId="0" animBg="1"/>
      <p:bldP spid="8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89280" imgH="3090600" progId="">
                  <p:embed/>
                </p:oleObj>
              </mc:Choice>
              <mc:Fallback>
                <p:oleObj r:id="rId3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133" name="Google Shape;1267;p37">
            <a:extLst>
              <a:ext uri="{FF2B5EF4-FFF2-40B4-BE49-F238E27FC236}">
                <a16:creationId xmlns:a16="http://schemas.microsoft.com/office/drawing/2014/main" id="{8DE3F4E4-C1CD-9569-BD81-3E63E9CC56FA}"/>
              </a:ext>
            </a:extLst>
          </p:cNvPr>
          <p:cNvSpPr txBox="1"/>
          <p:nvPr/>
        </p:nvSpPr>
        <p:spPr>
          <a:xfrm>
            <a:off x="717739" y="1544205"/>
            <a:ext cx="7708522" cy="1773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 dirty="0">
                <a:solidFill>
                  <a:srgbClr val="4D4D4D">
                    <a:lumMod val="75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Availability of information and long-time storing allows to a future processing like Genetic Function and more accuracy for Predicted Function.</a:t>
            </a:r>
            <a:endParaRPr lang="en-US" sz="1800" dirty="0">
              <a:solidFill>
                <a:srgbClr val="FC6D7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Google Shape;2209;p49">
            <a:extLst>
              <a:ext uri="{FF2B5EF4-FFF2-40B4-BE49-F238E27FC236}">
                <a16:creationId xmlns:a16="http://schemas.microsoft.com/office/drawing/2014/main" id="{B40C7105-9927-E6E9-9A0A-518B20564C18}"/>
              </a:ext>
            </a:extLst>
          </p:cNvPr>
          <p:cNvSpPr/>
          <p:nvPr/>
        </p:nvSpPr>
        <p:spPr>
          <a:xfrm>
            <a:off x="2023110" y="1036205"/>
            <a:ext cx="5591146" cy="508000"/>
          </a:xfrm>
          <a:prstGeom prst="roundRect">
            <a:avLst>
              <a:gd name="adj" fmla="val 50000"/>
            </a:avLst>
          </a:prstGeom>
          <a:solidFill>
            <a:srgbClr val="B483F5"/>
          </a:solidFill>
          <a:ln>
            <a:solidFill>
              <a:srgbClr val="B483F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What Makes ChainCare Unique?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2F6F8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EC3390A-C6CD-F3B3-C045-1A7FDAE5D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08" y="2832652"/>
            <a:ext cx="2184959" cy="223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87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89280" imgH="3090600" progId="">
                  <p:embed/>
                </p:oleObj>
              </mc:Choice>
              <mc:Fallback>
                <p:oleObj r:id="rId3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0CC6A2BF-4133-6C21-E07A-FCE282A45AEB}"/>
              </a:ext>
            </a:extLst>
          </p:cNvPr>
          <p:cNvSpPr/>
          <p:nvPr/>
        </p:nvSpPr>
        <p:spPr>
          <a:xfrm>
            <a:off x="0" y="409465"/>
            <a:ext cx="3398982" cy="674255"/>
          </a:xfrm>
          <a:prstGeom prst="flowChartProcess">
            <a:avLst/>
          </a:prstGeom>
          <a:solidFill>
            <a:srgbClr val="32B6BF"/>
          </a:solidFill>
          <a:ln>
            <a:solidFill>
              <a:srgbClr val="32B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SWOT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83E9E3-7B9B-B215-728B-E8BACA3C504F}"/>
              </a:ext>
            </a:extLst>
          </p:cNvPr>
          <p:cNvSpPr/>
          <p:nvPr/>
        </p:nvSpPr>
        <p:spPr>
          <a:xfrm>
            <a:off x="1015674" y="1278843"/>
            <a:ext cx="3526509" cy="1719816"/>
          </a:xfrm>
          <a:prstGeom prst="rect">
            <a:avLst/>
          </a:prstGeom>
          <a:solidFill>
            <a:srgbClr val="F39C11"/>
          </a:solidFill>
          <a:ln>
            <a:solidFill>
              <a:srgbClr val="F39C1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8FF2A1-E4F0-7B2F-2100-B8FCAFFB1D0C}"/>
              </a:ext>
            </a:extLst>
          </p:cNvPr>
          <p:cNvSpPr/>
          <p:nvPr/>
        </p:nvSpPr>
        <p:spPr>
          <a:xfrm>
            <a:off x="4836639" y="1280070"/>
            <a:ext cx="3345779" cy="1777361"/>
          </a:xfrm>
          <a:prstGeom prst="rect">
            <a:avLst/>
          </a:prstGeom>
          <a:solidFill>
            <a:srgbClr val="32B6BF"/>
          </a:solidFill>
          <a:ln>
            <a:solidFill>
              <a:srgbClr val="32B6BF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B25C4-DA73-0640-1095-99A14DFAA2FA}"/>
              </a:ext>
            </a:extLst>
          </p:cNvPr>
          <p:cNvSpPr/>
          <p:nvPr/>
        </p:nvSpPr>
        <p:spPr>
          <a:xfrm>
            <a:off x="1015674" y="3210881"/>
            <a:ext cx="3529580" cy="1786764"/>
          </a:xfrm>
          <a:prstGeom prst="rect">
            <a:avLst/>
          </a:prstGeom>
          <a:solidFill>
            <a:srgbClr val="2EB9E0"/>
          </a:solidFill>
          <a:ln>
            <a:solidFill>
              <a:srgbClr val="2EB9E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F71B49-80C5-31D4-0BC7-6D6FC5FB77AD}"/>
              </a:ext>
            </a:extLst>
          </p:cNvPr>
          <p:cNvSpPr/>
          <p:nvPr/>
        </p:nvSpPr>
        <p:spPr>
          <a:xfrm>
            <a:off x="4899890" y="3242199"/>
            <a:ext cx="3345779" cy="1724128"/>
          </a:xfrm>
          <a:prstGeom prst="rect">
            <a:avLst/>
          </a:prstGeom>
          <a:solidFill>
            <a:srgbClr val="DA5A70"/>
          </a:solidFill>
          <a:ln>
            <a:solidFill>
              <a:srgbClr val="DA5A7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16A470-DD8B-C161-041A-7754386A8501}"/>
              </a:ext>
            </a:extLst>
          </p:cNvPr>
          <p:cNvSpPr txBox="1"/>
          <p:nvPr/>
        </p:nvSpPr>
        <p:spPr>
          <a:xfrm rot="16200000">
            <a:off x="118427" y="1805156"/>
            <a:ext cx="1380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6C79A"/>
                </a:solidFill>
              </a:rPr>
              <a:t>Internal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9CA55-2D0D-1B5E-5195-4DD15507A10D}"/>
              </a:ext>
            </a:extLst>
          </p:cNvPr>
          <p:cNvSpPr txBox="1"/>
          <p:nvPr/>
        </p:nvSpPr>
        <p:spPr>
          <a:xfrm rot="16200000">
            <a:off x="113076" y="3739516"/>
            <a:ext cx="1380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6C79A"/>
                </a:solidFill>
              </a:rPr>
              <a:t>External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89A967-B42D-7856-EE04-5E700C5D36C0}"/>
              </a:ext>
            </a:extLst>
          </p:cNvPr>
          <p:cNvSpPr txBox="1"/>
          <p:nvPr/>
        </p:nvSpPr>
        <p:spPr>
          <a:xfrm>
            <a:off x="1094227" y="1449305"/>
            <a:ext cx="312930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Strengths: 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-information is totally secured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-permissioned activities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-helps doctors with accurate diagnoses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-reduce costs and much effort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-provides an indications through analytical reports</a:t>
            </a:r>
          </a:p>
          <a:p>
            <a:endParaRPr lang="en-US" sz="1100" b="1" dirty="0">
              <a:solidFill>
                <a:schemeClr val="bg1"/>
              </a:solidFill>
            </a:endParaRPr>
          </a:p>
          <a:p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0EBC50-384A-8B4D-9C39-C808FD3CB0F1}"/>
              </a:ext>
            </a:extLst>
          </p:cNvPr>
          <p:cNvSpPr txBox="1"/>
          <p:nvPr/>
        </p:nvSpPr>
        <p:spPr>
          <a:xfrm>
            <a:off x="4835186" y="1338662"/>
            <a:ext cx="3129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Weaknesses: 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-Diseases prediction functions only 60% accurate</a:t>
            </a:r>
          </a:p>
          <a:p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A92EED-1001-05D5-4A1A-C08BC47838AE}"/>
              </a:ext>
            </a:extLst>
          </p:cNvPr>
          <p:cNvSpPr txBox="1"/>
          <p:nvPr/>
        </p:nvSpPr>
        <p:spPr>
          <a:xfrm>
            <a:off x="1033457" y="3358705"/>
            <a:ext cx="31293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Opportunities:  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-Having high growth rate of information amounts to be used in future 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-Over time highly growth rate of data will improve the accuracy of prediction function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84125F-8880-D5F9-7BD6-C778C7963732}"/>
              </a:ext>
            </a:extLst>
          </p:cNvPr>
          <p:cNvSpPr txBox="1"/>
          <p:nvPr/>
        </p:nvSpPr>
        <p:spPr>
          <a:xfrm>
            <a:off x="4899890" y="3271659"/>
            <a:ext cx="31293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Threats: 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-</a:t>
            </a:r>
            <a:r>
              <a:rPr lang="en-US" sz="1200" b="1" dirty="0">
                <a:solidFill>
                  <a:schemeClr val="bg1"/>
                </a:solidFill>
              </a:rPr>
              <a:t>people can't’ deal with electronic systems</a:t>
            </a:r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200" b="1" dirty="0">
                <a:solidFill>
                  <a:schemeClr val="bg1"/>
                </a:solidFill>
              </a:rPr>
              <a:t>-leak of required resources with user physical (electronic device) or software(WIFI/internet)</a:t>
            </a:r>
          </a:p>
          <a:p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84D52-B449-B85A-87B5-40CA580D0C44}"/>
              </a:ext>
            </a:extLst>
          </p:cNvPr>
          <p:cNvSpPr/>
          <p:nvPr/>
        </p:nvSpPr>
        <p:spPr>
          <a:xfrm>
            <a:off x="4083953" y="1219075"/>
            <a:ext cx="37813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431729-92A1-41C8-9EDC-F961732CEF57}"/>
              </a:ext>
            </a:extLst>
          </p:cNvPr>
          <p:cNvSpPr/>
          <p:nvPr/>
        </p:nvSpPr>
        <p:spPr>
          <a:xfrm>
            <a:off x="7750196" y="1215329"/>
            <a:ext cx="37813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71A8B9-0803-A362-F18B-573256189219}"/>
              </a:ext>
            </a:extLst>
          </p:cNvPr>
          <p:cNvSpPr/>
          <p:nvPr/>
        </p:nvSpPr>
        <p:spPr>
          <a:xfrm>
            <a:off x="4104111" y="3175646"/>
            <a:ext cx="37813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8EB13A-4F9D-1419-0AE9-108E15EACB8C}"/>
              </a:ext>
            </a:extLst>
          </p:cNvPr>
          <p:cNvSpPr/>
          <p:nvPr/>
        </p:nvSpPr>
        <p:spPr>
          <a:xfrm>
            <a:off x="7804288" y="3216932"/>
            <a:ext cx="37813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05A981E-C29C-7945-FD0F-F7E48F13F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476" y="-268870"/>
            <a:ext cx="1947283" cy="199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29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489280" imgH="3090600" progId="">
                  <p:embed/>
                </p:oleObj>
              </mc:Choice>
              <mc:Fallback>
                <p:oleObj r:id="rId2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10" name="Google Shape;2209;p49">
            <a:extLst>
              <a:ext uri="{FF2B5EF4-FFF2-40B4-BE49-F238E27FC236}">
                <a16:creationId xmlns:a16="http://schemas.microsoft.com/office/drawing/2014/main" id="{84879176-D6C7-EC8D-4128-38AB5CB580BD}"/>
              </a:ext>
            </a:extLst>
          </p:cNvPr>
          <p:cNvSpPr/>
          <p:nvPr/>
        </p:nvSpPr>
        <p:spPr>
          <a:xfrm>
            <a:off x="2420471" y="3532443"/>
            <a:ext cx="3774141" cy="544122"/>
          </a:xfrm>
          <a:prstGeom prst="roundRect">
            <a:avLst>
              <a:gd name="adj" fmla="val 50000"/>
            </a:avLst>
          </a:prstGeom>
          <a:solidFill>
            <a:srgbClr val="16C79A"/>
          </a:solidFill>
          <a:ln>
            <a:solidFill>
              <a:srgbClr val="16C79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2400" b="1" dirty="0">
                <a:solidFill>
                  <a:srgbClr val="F2F6F8"/>
                </a:solidFill>
                <a:latin typeface="Poppins"/>
                <a:ea typeface="Poppins"/>
                <a:cs typeface="Poppins"/>
                <a:sym typeface="Poppins"/>
              </a:rPr>
              <a:t>Future Works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2F6F8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1722AA4A-B7FE-085D-25BC-70FF7DBF7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985" y="754381"/>
            <a:ext cx="2575112" cy="269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01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89280" imgH="3090600" progId="">
                  <p:embed/>
                </p:oleObj>
              </mc:Choice>
              <mc:Fallback>
                <p:oleObj r:id="rId3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0CC6A2BF-4133-6C21-E07A-FCE282A45AEB}"/>
              </a:ext>
            </a:extLst>
          </p:cNvPr>
          <p:cNvSpPr/>
          <p:nvPr/>
        </p:nvSpPr>
        <p:spPr>
          <a:xfrm>
            <a:off x="0" y="409465"/>
            <a:ext cx="3398982" cy="674255"/>
          </a:xfrm>
          <a:prstGeom prst="flowChartProcess">
            <a:avLst/>
          </a:prstGeom>
          <a:solidFill>
            <a:srgbClr val="F57F17"/>
          </a:solidFill>
          <a:ln>
            <a:solidFill>
              <a:srgbClr val="F57F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Future</a:t>
            </a:r>
            <a:r>
              <a:rPr kumimoji="0" lang="en-US" sz="2000" b="1" i="0" u="none" strike="noStrike" kern="0" cap="none" spc="0" normalizeH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Works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2F6F8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EA31D2B8-331C-ED10-2CD7-537CB620A9DC}"/>
              </a:ext>
            </a:extLst>
          </p:cNvPr>
          <p:cNvSpPr/>
          <p:nvPr/>
        </p:nvSpPr>
        <p:spPr>
          <a:xfrm>
            <a:off x="2472603" y="2291443"/>
            <a:ext cx="3639127" cy="674255"/>
          </a:xfrm>
          <a:prstGeom prst="flowChartAlternateProces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Connecting with other systems</a:t>
            </a:r>
            <a:endParaRPr lang="en-US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8A14D42B-9900-8100-034C-A23A3F42D42B}"/>
              </a:ext>
            </a:extLst>
          </p:cNvPr>
          <p:cNvSpPr/>
          <p:nvPr/>
        </p:nvSpPr>
        <p:spPr>
          <a:xfrm>
            <a:off x="2472603" y="3204221"/>
            <a:ext cx="3639127" cy="674255"/>
          </a:xfrm>
          <a:prstGeom prst="flowChartAlternateProces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Create Genetic function and read genes (DNA,RNA)</a:t>
            </a:r>
            <a:endParaRPr lang="en-US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B2211313-EDC2-C00C-B34F-502C491759DF}"/>
              </a:ext>
            </a:extLst>
          </p:cNvPr>
          <p:cNvSpPr/>
          <p:nvPr/>
        </p:nvSpPr>
        <p:spPr>
          <a:xfrm>
            <a:off x="2472603" y="4111225"/>
            <a:ext cx="3639127" cy="674255"/>
          </a:xfrm>
          <a:prstGeom prst="flowChartAlternateProces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Improving the accuracy of prediction function</a:t>
            </a:r>
            <a:endParaRPr lang="en-US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93341E6B-69A0-5A82-27F4-2C7B6F2AF66F}"/>
              </a:ext>
            </a:extLst>
          </p:cNvPr>
          <p:cNvSpPr/>
          <p:nvPr/>
        </p:nvSpPr>
        <p:spPr>
          <a:xfrm>
            <a:off x="2472603" y="1380108"/>
            <a:ext cx="3639127" cy="674255"/>
          </a:xfrm>
          <a:prstGeom prst="flowChartAlternateProces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F6F8"/>
                </a:solidFill>
                <a:latin typeface="Poppins"/>
                <a:cs typeface="Poppins"/>
                <a:sym typeface="Poppins"/>
              </a:rPr>
              <a:t>Smart Cards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252E6F2-B61A-7189-89EF-213296129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240" y="187118"/>
            <a:ext cx="1584813" cy="107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12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89280" imgH="3090600" progId="">
                  <p:embed/>
                </p:oleObj>
              </mc:Choice>
              <mc:Fallback>
                <p:oleObj r:id="rId3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133" name="Google Shape;1267;p37">
            <a:extLst>
              <a:ext uri="{FF2B5EF4-FFF2-40B4-BE49-F238E27FC236}">
                <a16:creationId xmlns:a16="http://schemas.microsoft.com/office/drawing/2014/main" id="{8DE3F4E4-C1CD-9569-BD81-3E63E9CC56FA}"/>
              </a:ext>
            </a:extLst>
          </p:cNvPr>
          <p:cNvSpPr txBox="1"/>
          <p:nvPr/>
        </p:nvSpPr>
        <p:spPr>
          <a:xfrm>
            <a:off x="808567" y="2651294"/>
            <a:ext cx="7708522" cy="98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800" b="1" dirty="0">
                <a:solidFill>
                  <a:srgbClr val="4D4D4D">
                    <a:lumMod val="75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Special thanks from </a:t>
            </a:r>
            <a:r>
              <a:rPr lang="en-US" sz="1800" b="1" dirty="0" err="1">
                <a:solidFill>
                  <a:srgbClr val="4D4D4D">
                    <a:lumMod val="75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ChainCare</a:t>
            </a:r>
            <a:r>
              <a:rPr lang="en-US" sz="1800" b="1" dirty="0">
                <a:solidFill>
                  <a:srgbClr val="4D4D4D">
                    <a:lumMod val="75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team to our supervisor </a:t>
            </a:r>
            <a:r>
              <a:rPr lang="en-US" sz="2400" b="1" dirty="0" err="1">
                <a:solidFill>
                  <a:srgbClr val="16C79A"/>
                </a:solidFill>
                <a:latin typeface="Poppins"/>
                <a:ea typeface="Poppins"/>
                <a:cs typeface="Poppins"/>
                <a:sym typeface="Poppins"/>
              </a:rPr>
              <a:t>Prof.Laila</a:t>
            </a:r>
            <a:r>
              <a:rPr lang="en-US" sz="2400" b="1" dirty="0">
                <a:solidFill>
                  <a:srgbClr val="16C79A"/>
                </a:solidFill>
                <a:latin typeface="Poppins"/>
                <a:ea typeface="Poppins"/>
                <a:cs typeface="Poppins"/>
                <a:sym typeface="Poppins"/>
              </a:rPr>
              <a:t> Abdelhamid </a:t>
            </a:r>
            <a:r>
              <a:rPr lang="en-US" sz="1800" b="1" dirty="0">
                <a:solidFill>
                  <a:srgbClr val="4D4D4D">
                    <a:lumMod val="75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for her efforts</a:t>
            </a:r>
            <a:endParaRPr lang="en-US" sz="1800" dirty="0">
              <a:solidFill>
                <a:srgbClr val="FC6D7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Google Shape;2209;p49">
            <a:extLst>
              <a:ext uri="{FF2B5EF4-FFF2-40B4-BE49-F238E27FC236}">
                <a16:creationId xmlns:a16="http://schemas.microsoft.com/office/drawing/2014/main" id="{B40C7105-9927-E6E9-9A0A-518B20564C18}"/>
              </a:ext>
            </a:extLst>
          </p:cNvPr>
          <p:cNvSpPr/>
          <p:nvPr/>
        </p:nvSpPr>
        <p:spPr>
          <a:xfrm>
            <a:off x="2222818" y="1071647"/>
            <a:ext cx="4418127" cy="508000"/>
          </a:xfrm>
          <a:prstGeom prst="roundRect">
            <a:avLst>
              <a:gd name="adj" fmla="val 50000"/>
            </a:avLst>
          </a:prstGeom>
          <a:solidFill>
            <a:srgbClr val="16C79A"/>
          </a:solidFill>
          <a:ln>
            <a:solidFill>
              <a:srgbClr val="16C79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Thank You!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2F6F8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Google Shape;1267;p37">
            <a:extLst>
              <a:ext uri="{FF2B5EF4-FFF2-40B4-BE49-F238E27FC236}">
                <a16:creationId xmlns:a16="http://schemas.microsoft.com/office/drawing/2014/main" id="{3EE52865-AC8A-5B47-E18D-64D445BD00FA}"/>
              </a:ext>
            </a:extLst>
          </p:cNvPr>
          <p:cNvSpPr txBox="1"/>
          <p:nvPr/>
        </p:nvSpPr>
        <p:spPr>
          <a:xfrm>
            <a:off x="1062528" y="1614472"/>
            <a:ext cx="6738705" cy="115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DA5A70"/>
                </a:solidFill>
                <a:latin typeface="Poppins"/>
                <a:ea typeface="Poppins"/>
                <a:cs typeface="Poppins"/>
                <a:sym typeface="Poppins"/>
              </a:rPr>
              <a:t>Any Questions?</a:t>
            </a:r>
            <a:endParaRPr sz="2800" dirty="0">
              <a:solidFill>
                <a:srgbClr val="DA5A7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7804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9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5C3713C-99A5-F147-7E71-E02C6550EC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430499"/>
              </p:ext>
            </p:extLst>
          </p:nvPr>
        </p:nvGraphicFramePr>
        <p:xfrm>
          <a:off x="5160266" y="2235592"/>
          <a:ext cx="3997749" cy="2907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983960" imgH="1663920" progId="">
                  <p:embed/>
                </p:oleObj>
              </mc:Choice>
              <mc:Fallback>
                <p:oleObj r:id="rId3" imgW="1983960" imgH="1663920" progId="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5C3713C-99A5-F147-7E71-E02C6550EC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0266" y="2235592"/>
                        <a:ext cx="3997749" cy="2907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871" y="35819"/>
            <a:ext cx="1113643" cy="683556"/>
          </a:xfrm>
          <a:prstGeom prst="rect">
            <a:avLst/>
          </a:prstGeom>
        </p:spPr>
      </p:pic>
      <p:sp>
        <p:nvSpPr>
          <p:cNvPr id="65" name="Google Shape;697;p33">
            <a:extLst>
              <a:ext uri="{FF2B5EF4-FFF2-40B4-BE49-F238E27FC236}">
                <a16:creationId xmlns:a16="http://schemas.microsoft.com/office/drawing/2014/main" id="{E2566312-FF05-4ECB-F898-39A1EC6CA563}"/>
              </a:ext>
            </a:extLst>
          </p:cNvPr>
          <p:cNvSpPr/>
          <p:nvPr/>
        </p:nvSpPr>
        <p:spPr>
          <a:xfrm>
            <a:off x="344219" y="647867"/>
            <a:ext cx="521072" cy="573511"/>
          </a:xfrm>
          <a:prstGeom prst="ellipse">
            <a:avLst/>
          </a:prstGeom>
          <a:solidFill>
            <a:srgbClr val="E2F1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69" name="Google Shape;628;p61">
            <a:extLst>
              <a:ext uri="{FF2B5EF4-FFF2-40B4-BE49-F238E27FC236}">
                <a16:creationId xmlns:a16="http://schemas.microsoft.com/office/drawing/2014/main" id="{71260359-19E0-3735-BDEA-0727276BB48F}"/>
              </a:ext>
            </a:extLst>
          </p:cNvPr>
          <p:cNvCxnSpPr>
            <a:cxnSpLocks/>
          </p:cNvCxnSpPr>
          <p:nvPr/>
        </p:nvCxnSpPr>
        <p:spPr>
          <a:xfrm flipV="1">
            <a:off x="591671" y="1532965"/>
            <a:ext cx="0" cy="779308"/>
          </a:xfrm>
          <a:prstGeom prst="straightConnector1">
            <a:avLst/>
          </a:prstGeom>
          <a:noFill/>
          <a:ln w="38100" cap="flat" cmpd="sng">
            <a:solidFill>
              <a:srgbClr val="57635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7" name="Google Shape;703;p33">
            <a:extLst>
              <a:ext uri="{FF2B5EF4-FFF2-40B4-BE49-F238E27FC236}">
                <a16:creationId xmlns:a16="http://schemas.microsoft.com/office/drawing/2014/main" id="{0992C250-A550-FC88-E1F6-F387F9681E58}"/>
              </a:ext>
            </a:extLst>
          </p:cNvPr>
          <p:cNvSpPr txBox="1">
            <a:spLocks/>
          </p:cNvSpPr>
          <p:nvPr/>
        </p:nvSpPr>
        <p:spPr>
          <a:xfrm>
            <a:off x="248936" y="737621"/>
            <a:ext cx="7206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25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E"/>
              </a:buClr>
              <a:buSzPts val="3000"/>
              <a:buFont typeface="Poppins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16C79A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id="91" name="Google Shape;702;p33">
            <a:extLst>
              <a:ext uri="{FF2B5EF4-FFF2-40B4-BE49-F238E27FC236}">
                <a16:creationId xmlns:a16="http://schemas.microsoft.com/office/drawing/2014/main" id="{7BE9E493-4DFF-1C08-2AE7-096C0D2B2257}"/>
              </a:ext>
            </a:extLst>
          </p:cNvPr>
          <p:cNvSpPr txBox="1">
            <a:spLocks/>
          </p:cNvSpPr>
          <p:nvPr/>
        </p:nvSpPr>
        <p:spPr>
          <a:xfrm>
            <a:off x="-37934" y="1224581"/>
            <a:ext cx="1508146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E"/>
              </a:buClr>
              <a:buSzPts val="2400"/>
              <a:buFont typeface="Bebas Neue"/>
              <a:buNone/>
              <a:tabLst/>
              <a:defRPr/>
            </a:pPr>
            <a:r>
              <a:rPr lang="en-US" sz="1600" dirty="0">
                <a:solidFill>
                  <a:srgbClr val="16C79A"/>
                </a:solidFill>
              </a:rPr>
              <a:t>Introduction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16C79A"/>
              </a:solidFill>
              <a:effectLst/>
              <a:uLnTx/>
              <a:uFillTx/>
              <a:latin typeface="Poppins"/>
              <a:cs typeface="Poppins"/>
              <a:sym typeface="Poppins"/>
            </a:endParaRPr>
          </a:p>
        </p:txBody>
      </p:sp>
      <p:sp>
        <p:nvSpPr>
          <p:cNvPr id="92" name="Google Shape;697;p33">
            <a:extLst>
              <a:ext uri="{FF2B5EF4-FFF2-40B4-BE49-F238E27FC236}">
                <a16:creationId xmlns:a16="http://schemas.microsoft.com/office/drawing/2014/main" id="{E6BD7353-A66E-C545-455C-4472A3C8CEA4}"/>
              </a:ext>
            </a:extLst>
          </p:cNvPr>
          <p:cNvSpPr/>
          <p:nvPr/>
        </p:nvSpPr>
        <p:spPr>
          <a:xfrm>
            <a:off x="1205195" y="3405558"/>
            <a:ext cx="521072" cy="573511"/>
          </a:xfrm>
          <a:prstGeom prst="ellipse">
            <a:avLst/>
          </a:prstGeom>
          <a:solidFill>
            <a:srgbClr val="E2F1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93" name="Google Shape;628;p61">
            <a:extLst>
              <a:ext uri="{FF2B5EF4-FFF2-40B4-BE49-F238E27FC236}">
                <a16:creationId xmlns:a16="http://schemas.microsoft.com/office/drawing/2014/main" id="{2AF28635-A31E-D770-215B-546D2A833688}"/>
              </a:ext>
            </a:extLst>
          </p:cNvPr>
          <p:cNvCxnSpPr>
            <a:cxnSpLocks/>
          </p:cNvCxnSpPr>
          <p:nvPr/>
        </p:nvCxnSpPr>
        <p:spPr>
          <a:xfrm flipV="1">
            <a:off x="1470212" y="2392208"/>
            <a:ext cx="0" cy="779308"/>
          </a:xfrm>
          <a:prstGeom prst="straightConnector1">
            <a:avLst/>
          </a:prstGeom>
          <a:noFill/>
          <a:ln w="38100" cap="flat" cmpd="sng">
            <a:solidFill>
              <a:srgbClr val="57635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4" name="Google Shape;703;p33">
            <a:extLst>
              <a:ext uri="{FF2B5EF4-FFF2-40B4-BE49-F238E27FC236}">
                <a16:creationId xmlns:a16="http://schemas.microsoft.com/office/drawing/2014/main" id="{E45A1E75-ABA9-2BDF-9C63-03BBF6AE294E}"/>
              </a:ext>
            </a:extLst>
          </p:cNvPr>
          <p:cNvSpPr txBox="1">
            <a:spLocks/>
          </p:cNvSpPr>
          <p:nvPr/>
        </p:nvSpPr>
        <p:spPr>
          <a:xfrm>
            <a:off x="1109912" y="3495312"/>
            <a:ext cx="7206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25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E"/>
              </a:buClr>
              <a:buSzPts val="3000"/>
              <a:buFont typeface="Poppins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16C79A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id="95" name="Google Shape;702;p33">
            <a:extLst>
              <a:ext uri="{FF2B5EF4-FFF2-40B4-BE49-F238E27FC236}">
                <a16:creationId xmlns:a16="http://schemas.microsoft.com/office/drawing/2014/main" id="{B5BE14EF-A81A-1177-BB1B-0A4399AA6573}"/>
              </a:ext>
            </a:extLst>
          </p:cNvPr>
          <p:cNvSpPr txBox="1">
            <a:spLocks/>
          </p:cNvSpPr>
          <p:nvPr/>
        </p:nvSpPr>
        <p:spPr>
          <a:xfrm>
            <a:off x="389123" y="3171516"/>
            <a:ext cx="222913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E"/>
              </a:buClr>
              <a:buSzPts val="2400"/>
              <a:buFont typeface="Bebas Neue"/>
              <a:buNone/>
              <a:tabLst/>
              <a:defRPr/>
            </a:pPr>
            <a:r>
              <a:rPr lang="en-US" sz="1600" dirty="0">
                <a:solidFill>
                  <a:srgbClr val="16C79A"/>
                </a:solidFill>
              </a:rPr>
              <a:t>Problem Statement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16C79A"/>
              </a:solidFill>
              <a:effectLst/>
              <a:uLnTx/>
              <a:uFillTx/>
              <a:latin typeface="Poppins"/>
              <a:cs typeface="Poppins"/>
              <a:sym typeface="Poppins"/>
            </a:endParaRPr>
          </a:p>
        </p:txBody>
      </p:sp>
      <p:sp>
        <p:nvSpPr>
          <p:cNvPr id="99" name="Google Shape;697;p33">
            <a:extLst>
              <a:ext uri="{FF2B5EF4-FFF2-40B4-BE49-F238E27FC236}">
                <a16:creationId xmlns:a16="http://schemas.microsoft.com/office/drawing/2014/main" id="{B9E116A5-FC4D-6270-2D38-E0BA221700CA}"/>
              </a:ext>
            </a:extLst>
          </p:cNvPr>
          <p:cNvSpPr/>
          <p:nvPr/>
        </p:nvSpPr>
        <p:spPr>
          <a:xfrm>
            <a:off x="1981294" y="666509"/>
            <a:ext cx="521072" cy="573511"/>
          </a:xfrm>
          <a:prstGeom prst="ellipse">
            <a:avLst/>
          </a:prstGeom>
          <a:solidFill>
            <a:srgbClr val="E2F1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00" name="Google Shape;628;p61">
            <a:extLst>
              <a:ext uri="{FF2B5EF4-FFF2-40B4-BE49-F238E27FC236}">
                <a16:creationId xmlns:a16="http://schemas.microsoft.com/office/drawing/2014/main" id="{4F8A837F-DE9C-DC36-2CD5-468817FB2F1D}"/>
              </a:ext>
            </a:extLst>
          </p:cNvPr>
          <p:cNvCxnSpPr>
            <a:cxnSpLocks/>
          </p:cNvCxnSpPr>
          <p:nvPr/>
        </p:nvCxnSpPr>
        <p:spPr>
          <a:xfrm flipV="1">
            <a:off x="2228746" y="1551607"/>
            <a:ext cx="0" cy="779308"/>
          </a:xfrm>
          <a:prstGeom prst="straightConnector1">
            <a:avLst/>
          </a:prstGeom>
          <a:noFill/>
          <a:ln w="38100" cap="flat" cmpd="sng">
            <a:solidFill>
              <a:srgbClr val="57635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01" name="Google Shape;703;p33">
            <a:extLst>
              <a:ext uri="{FF2B5EF4-FFF2-40B4-BE49-F238E27FC236}">
                <a16:creationId xmlns:a16="http://schemas.microsoft.com/office/drawing/2014/main" id="{FA34582D-CD56-0655-F38A-96FB0F133B70}"/>
              </a:ext>
            </a:extLst>
          </p:cNvPr>
          <p:cNvSpPr txBox="1">
            <a:spLocks/>
          </p:cNvSpPr>
          <p:nvPr/>
        </p:nvSpPr>
        <p:spPr>
          <a:xfrm>
            <a:off x="1886011" y="756263"/>
            <a:ext cx="7206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25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E"/>
              </a:buClr>
              <a:buSzPts val="3000"/>
              <a:buFont typeface="Poppins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16C79A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id="102" name="Google Shape;702;p33">
            <a:extLst>
              <a:ext uri="{FF2B5EF4-FFF2-40B4-BE49-F238E27FC236}">
                <a16:creationId xmlns:a16="http://schemas.microsoft.com/office/drawing/2014/main" id="{2CB58621-1758-FD0B-2D0C-C7C95E90DAA1}"/>
              </a:ext>
            </a:extLst>
          </p:cNvPr>
          <p:cNvSpPr txBox="1">
            <a:spLocks/>
          </p:cNvSpPr>
          <p:nvPr/>
        </p:nvSpPr>
        <p:spPr>
          <a:xfrm>
            <a:off x="1599141" y="1243223"/>
            <a:ext cx="1508146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E"/>
              </a:buClr>
              <a:buSzPts val="2400"/>
              <a:buFont typeface="Bebas Neue"/>
              <a:buNone/>
              <a:tabLst/>
              <a:defRPr/>
            </a:pPr>
            <a:r>
              <a:rPr lang="en-US" sz="1600" dirty="0" err="1">
                <a:solidFill>
                  <a:srgbClr val="16C79A"/>
                </a:solidFill>
              </a:rPr>
              <a:t>ChainCare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16C79A"/>
              </a:solidFill>
              <a:effectLst/>
              <a:uLnTx/>
              <a:uFillTx/>
              <a:latin typeface="Poppins"/>
              <a:cs typeface="Poppins"/>
              <a:sym typeface="Poppins"/>
            </a:endParaRPr>
          </a:p>
        </p:txBody>
      </p:sp>
      <p:sp>
        <p:nvSpPr>
          <p:cNvPr id="103" name="Google Shape;697;p33">
            <a:extLst>
              <a:ext uri="{FF2B5EF4-FFF2-40B4-BE49-F238E27FC236}">
                <a16:creationId xmlns:a16="http://schemas.microsoft.com/office/drawing/2014/main" id="{68689CF6-19FC-9F4B-68A1-EC42C25DF340}"/>
              </a:ext>
            </a:extLst>
          </p:cNvPr>
          <p:cNvSpPr/>
          <p:nvPr/>
        </p:nvSpPr>
        <p:spPr>
          <a:xfrm>
            <a:off x="2999292" y="3419612"/>
            <a:ext cx="521072" cy="573511"/>
          </a:xfrm>
          <a:prstGeom prst="ellipse">
            <a:avLst/>
          </a:prstGeom>
          <a:solidFill>
            <a:srgbClr val="E2F1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04" name="Google Shape;628;p61">
            <a:extLst>
              <a:ext uri="{FF2B5EF4-FFF2-40B4-BE49-F238E27FC236}">
                <a16:creationId xmlns:a16="http://schemas.microsoft.com/office/drawing/2014/main" id="{9B7AABDE-E36B-0268-E5B5-5F0C22C8BAE0}"/>
              </a:ext>
            </a:extLst>
          </p:cNvPr>
          <p:cNvCxnSpPr>
            <a:cxnSpLocks/>
          </p:cNvCxnSpPr>
          <p:nvPr/>
        </p:nvCxnSpPr>
        <p:spPr>
          <a:xfrm flipV="1">
            <a:off x="3192589" y="2406262"/>
            <a:ext cx="0" cy="779308"/>
          </a:xfrm>
          <a:prstGeom prst="straightConnector1">
            <a:avLst/>
          </a:prstGeom>
          <a:noFill/>
          <a:ln w="38100" cap="flat" cmpd="sng">
            <a:solidFill>
              <a:srgbClr val="57635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05" name="Google Shape;703;p33">
            <a:extLst>
              <a:ext uri="{FF2B5EF4-FFF2-40B4-BE49-F238E27FC236}">
                <a16:creationId xmlns:a16="http://schemas.microsoft.com/office/drawing/2014/main" id="{10056922-F838-3929-16A0-8EC4E00FEB4B}"/>
              </a:ext>
            </a:extLst>
          </p:cNvPr>
          <p:cNvSpPr txBox="1">
            <a:spLocks/>
          </p:cNvSpPr>
          <p:nvPr/>
        </p:nvSpPr>
        <p:spPr>
          <a:xfrm>
            <a:off x="2904009" y="3509366"/>
            <a:ext cx="7206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25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E"/>
              </a:buClr>
              <a:buSzPts val="3000"/>
              <a:buFont typeface="Poppins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16C79A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id="106" name="Google Shape;702;p33">
            <a:extLst>
              <a:ext uri="{FF2B5EF4-FFF2-40B4-BE49-F238E27FC236}">
                <a16:creationId xmlns:a16="http://schemas.microsoft.com/office/drawing/2014/main" id="{42DD2D23-814D-4660-789A-4FE3D99FF822}"/>
              </a:ext>
            </a:extLst>
          </p:cNvPr>
          <p:cNvSpPr txBox="1">
            <a:spLocks/>
          </p:cNvSpPr>
          <p:nvPr/>
        </p:nvSpPr>
        <p:spPr>
          <a:xfrm>
            <a:off x="2348971" y="3185570"/>
            <a:ext cx="1819617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E"/>
              </a:buClr>
              <a:buSzPts val="2400"/>
              <a:buFont typeface="Bebas Neue"/>
              <a:buNone/>
              <a:tabLst/>
              <a:defRPr/>
            </a:pPr>
            <a:r>
              <a:rPr lang="en-US" sz="1600" dirty="0">
                <a:solidFill>
                  <a:srgbClr val="16C79A"/>
                </a:solidFill>
              </a:rPr>
              <a:t>Objectives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16C79A"/>
              </a:solidFill>
              <a:effectLst/>
              <a:uLnTx/>
              <a:uFillTx/>
              <a:latin typeface="Poppins"/>
              <a:cs typeface="Poppins"/>
              <a:sym typeface="Poppins"/>
            </a:endParaRPr>
          </a:p>
        </p:txBody>
      </p:sp>
      <p:sp>
        <p:nvSpPr>
          <p:cNvPr id="107" name="Google Shape;697;p33">
            <a:extLst>
              <a:ext uri="{FF2B5EF4-FFF2-40B4-BE49-F238E27FC236}">
                <a16:creationId xmlns:a16="http://schemas.microsoft.com/office/drawing/2014/main" id="{5F3EEDD9-9CDD-2065-5EF3-6F134BBB3F87}"/>
              </a:ext>
            </a:extLst>
          </p:cNvPr>
          <p:cNvSpPr/>
          <p:nvPr/>
        </p:nvSpPr>
        <p:spPr>
          <a:xfrm>
            <a:off x="3424473" y="656391"/>
            <a:ext cx="521072" cy="573511"/>
          </a:xfrm>
          <a:prstGeom prst="ellipse">
            <a:avLst/>
          </a:prstGeom>
          <a:solidFill>
            <a:srgbClr val="E2F1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08" name="Google Shape;628;p61">
            <a:extLst>
              <a:ext uri="{FF2B5EF4-FFF2-40B4-BE49-F238E27FC236}">
                <a16:creationId xmlns:a16="http://schemas.microsoft.com/office/drawing/2014/main" id="{88429220-D624-35DE-3AC7-AE62779C7678}"/>
              </a:ext>
            </a:extLst>
          </p:cNvPr>
          <p:cNvCxnSpPr>
            <a:cxnSpLocks/>
          </p:cNvCxnSpPr>
          <p:nvPr/>
        </p:nvCxnSpPr>
        <p:spPr>
          <a:xfrm flipV="1">
            <a:off x="3743645" y="1541489"/>
            <a:ext cx="0" cy="779308"/>
          </a:xfrm>
          <a:prstGeom prst="straightConnector1">
            <a:avLst/>
          </a:prstGeom>
          <a:noFill/>
          <a:ln w="38100" cap="flat" cmpd="sng">
            <a:solidFill>
              <a:srgbClr val="57635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09" name="Google Shape;703;p33">
            <a:extLst>
              <a:ext uri="{FF2B5EF4-FFF2-40B4-BE49-F238E27FC236}">
                <a16:creationId xmlns:a16="http://schemas.microsoft.com/office/drawing/2014/main" id="{6F282A0A-025C-9689-AEEF-4AC5DE380A83}"/>
              </a:ext>
            </a:extLst>
          </p:cNvPr>
          <p:cNvSpPr txBox="1">
            <a:spLocks/>
          </p:cNvSpPr>
          <p:nvPr/>
        </p:nvSpPr>
        <p:spPr>
          <a:xfrm>
            <a:off x="3329190" y="746145"/>
            <a:ext cx="7206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25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E"/>
              </a:buClr>
              <a:buSzPts val="3000"/>
              <a:buFont typeface="Poppins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16C79A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id="110" name="Google Shape;702;p33">
            <a:extLst>
              <a:ext uri="{FF2B5EF4-FFF2-40B4-BE49-F238E27FC236}">
                <a16:creationId xmlns:a16="http://schemas.microsoft.com/office/drawing/2014/main" id="{AB36AB52-A8C5-A89A-7910-68480E6EE68A}"/>
              </a:ext>
            </a:extLst>
          </p:cNvPr>
          <p:cNvSpPr txBox="1">
            <a:spLocks/>
          </p:cNvSpPr>
          <p:nvPr/>
        </p:nvSpPr>
        <p:spPr>
          <a:xfrm>
            <a:off x="3086940" y="1241171"/>
            <a:ext cx="1508146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E"/>
              </a:buClr>
              <a:buSzPts val="2400"/>
              <a:buFont typeface="Bebas Neue"/>
              <a:buNone/>
              <a:tabLst/>
              <a:defRPr/>
            </a:pPr>
            <a:r>
              <a:rPr lang="en-US" sz="1600" dirty="0">
                <a:solidFill>
                  <a:srgbClr val="16C79A"/>
                </a:solidFill>
              </a:rPr>
              <a:t>Features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16C79A"/>
              </a:solidFill>
              <a:effectLst/>
              <a:uLnTx/>
              <a:uFillTx/>
              <a:latin typeface="Poppins"/>
              <a:cs typeface="Poppins"/>
              <a:sym typeface="Poppins"/>
            </a:endParaRPr>
          </a:p>
        </p:txBody>
      </p:sp>
      <p:sp>
        <p:nvSpPr>
          <p:cNvPr id="111" name="Google Shape;697;p33">
            <a:extLst>
              <a:ext uri="{FF2B5EF4-FFF2-40B4-BE49-F238E27FC236}">
                <a16:creationId xmlns:a16="http://schemas.microsoft.com/office/drawing/2014/main" id="{D9F47813-E891-6D40-A15A-306550643E31}"/>
              </a:ext>
            </a:extLst>
          </p:cNvPr>
          <p:cNvSpPr/>
          <p:nvPr/>
        </p:nvSpPr>
        <p:spPr>
          <a:xfrm>
            <a:off x="4370040" y="3420243"/>
            <a:ext cx="521072" cy="573511"/>
          </a:xfrm>
          <a:prstGeom prst="ellipse">
            <a:avLst/>
          </a:prstGeom>
          <a:solidFill>
            <a:srgbClr val="E2F1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12" name="Google Shape;628;p61">
            <a:extLst>
              <a:ext uri="{FF2B5EF4-FFF2-40B4-BE49-F238E27FC236}">
                <a16:creationId xmlns:a16="http://schemas.microsoft.com/office/drawing/2014/main" id="{1DEB607F-E5DE-1D5F-41BD-74824E15554D}"/>
              </a:ext>
            </a:extLst>
          </p:cNvPr>
          <p:cNvCxnSpPr>
            <a:cxnSpLocks/>
          </p:cNvCxnSpPr>
          <p:nvPr/>
        </p:nvCxnSpPr>
        <p:spPr>
          <a:xfrm flipV="1">
            <a:off x="4563337" y="2406893"/>
            <a:ext cx="0" cy="779308"/>
          </a:xfrm>
          <a:prstGeom prst="straightConnector1">
            <a:avLst/>
          </a:prstGeom>
          <a:noFill/>
          <a:ln w="38100" cap="flat" cmpd="sng">
            <a:solidFill>
              <a:srgbClr val="57635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3" name="Google Shape;703;p33">
            <a:extLst>
              <a:ext uri="{FF2B5EF4-FFF2-40B4-BE49-F238E27FC236}">
                <a16:creationId xmlns:a16="http://schemas.microsoft.com/office/drawing/2014/main" id="{DF135E53-1DD4-D295-902A-457BC5034C8A}"/>
              </a:ext>
            </a:extLst>
          </p:cNvPr>
          <p:cNvSpPr txBox="1">
            <a:spLocks/>
          </p:cNvSpPr>
          <p:nvPr/>
        </p:nvSpPr>
        <p:spPr>
          <a:xfrm>
            <a:off x="4274757" y="3509997"/>
            <a:ext cx="7206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25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E"/>
              </a:buClr>
              <a:buSzPts val="3000"/>
              <a:buFont typeface="Poppins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16C79A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id="114" name="Google Shape;702;p33">
            <a:extLst>
              <a:ext uri="{FF2B5EF4-FFF2-40B4-BE49-F238E27FC236}">
                <a16:creationId xmlns:a16="http://schemas.microsoft.com/office/drawing/2014/main" id="{22DE555E-88D9-2FF0-62C3-46ABD2AF145B}"/>
              </a:ext>
            </a:extLst>
          </p:cNvPr>
          <p:cNvSpPr txBox="1">
            <a:spLocks/>
          </p:cNvSpPr>
          <p:nvPr/>
        </p:nvSpPr>
        <p:spPr>
          <a:xfrm>
            <a:off x="3719719" y="3186201"/>
            <a:ext cx="1819617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E"/>
              </a:buClr>
              <a:buSzPts val="2400"/>
              <a:buFont typeface="Bebas Neue"/>
              <a:buNone/>
              <a:tabLst/>
              <a:defRPr/>
            </a:pPr>
            <a:r>
              <a:rPr lang="en-US" sz="1600" dirty="0">
                <a:solidFill>
                  <a:srgbClr val="16C79A"/>
                </a:solidFill>
              </a:rPr>
              <a:t>Technologies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16C79A"/>
              </a:solidFill>
              <a:effectLst/>
              <a:uLnTx/>
              <a:uFillTx/>
              <a:latin typeface="Poppins"/>
              <a:cs typeface="Poppins"/>
              <a:sym typeface="Poppins"/>
            </a:endParaRPr>
          </a:p>
        </p:txBody>
      </p:sp>
      <p:sp>
        <p:nvSpPr>
          <p:cNvPr id="115" name="Google Shape;697;p33">
            <a:extLst>
              <a:ext uri="{FF2B5EF4-FFF2-40B4-BE49-F238E27FC236}">
                <a16:creationId xmlns:a16="http://schemas.microsoft.com/office/drawing/2014/main" id="{700F0951-F3F1-3195-2FAD-1E92EC94042E}"/>
              </a:ext>
            </a:extLst>
          </p:cNvPr>
          <p:cNvSpPr/>
          <p:nvPr/>
        </p:nvSpPr>
        <p:spPr>
          <a:xfrm>
            <a:off x="4697218" y="657544"/>
            <a:ext cx="521072" cy="573511"/>
          </a:xfrm>
          <a:prstGeom prst="ellipse">
            <a:avLst/>
          </a:prstGeom>
          <a:solidFill>
            <a:srgbClr val="E2F1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16" name="Google Shape;628;p61">
            <a:extLst>
              <a:ext uri="{FF2B5EF4-FFF2-40B4-BE49-F238E27FC236}">
                <a16:creationId xmlns:a16="http://schemas.microsoft.com/office/drawing/2014/main" id="{AB58A302-6835-0075-C6B3-FFAE6640BB40}"/>
              </a:ext>
            </a:extLst>
          </p:cNvPr>
          <p:cNvCxnSpPr>
            <a:cxnSpLocks/>
          </p:cNvCxnSpPr>
          <p:nvPr/>
        </p:nvCxnSpPr>
        <p:spPr>
          <a:xfrm flipV="1">
            <a:off x="4953635" y="1551607"/>
            <a:ext cx="0" cy="779308"/>
          </a:xfrm>
          <a:prstGeom prst="straightConnector1">
            <a:avLst/>
          </a:prstGeom>
          <a:noFill/>
          <a:ln w="38100" cap="flat" cmpd="sng">
            <a:solidFill>
              <a:srgbClr val="57635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7" name="Google Shape;703;p33">
            <a:extLst>
              <a:ext uri="{FF2B5EF4-FFF2-40B4-BE49-F238E27FC236}">
                <a16:creationId xmlns:a16="http://schemas.microsoft.com/office/drawing/2014/main" id="{8AC22982-4DF1-E38E-9FA0-C458F9C772BC}"/>
              </a:ext>
            </a:extLst>
          </p:cNvPr>
          <p:cNvSpPr txBox="1">
            <a:spLocks/>
          </p:cNvSpPr>
          <p:nvPr/>
        </p:nvSpPr>
        <p:spPr>
          <a:xfrm>
            <a:off x="4601935" y="747298"/>
            <a:ext cx="7206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25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E"/>
              </a:buClr>
              <a:buSzPts val="3000"/>
              <a:buFont typeface="Poppins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16C79A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07</a:t>
            </a:r>
          </a:p>
        </p:txBody>
      </p:sp>
      <p:sp>
        <p:nvSpPr>
          <p:cNvPr id="118" name="Google Shape;702;p33">
            <a:extLst>
              <a:ext uri="{FF2B5EF4-FFF2-40B4-BE49-F238E27FC236}">
                <a16:creationId xmlns:a16="http://schemas.microsoft.com/office/drawing/2014/main" id="{BB124D63-BEE1-5C23-60CE-4FDC793C544F}"/>
              </a:ext>
            </a:extLst>
          </p:cNvPr>
          <p:cNvSpPr txBox="1">
            <a:spLocks/>
          </p:cNvSpPr>
          <p:nvPr/>
        </p:nvSpPr>
        <p:spPr>
          <a:xfrm>
            <a:off x="4171419" y="1242324"/>
            <a:ext cx="1965974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E"/>
              </a:buClr>
              <a:buSzPts val="2400"/>
              <a:buFont typeface="Bebas Neue"/>
              <a:buNone/>
              <a:tabLst/>
              <a:defRPr/>
            </a:pPr>
            <a:r>
              <a:rPr lang="en-US" sz="1600" dirty="0">
                <a:solidFill>
                  <a:srgbClr val="16C79A"/>
                </a:solidFill>
              </a:rPr>
              <a:t>Implementation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16C79A"/>
              </a:solidFill>
              <a:effectLst/>
              <a:uLnTx/>
              <a:uFillTx/>
              <a:latin typeface="Poppins"/>
              <a:cs typeface="Poppins"/>
              <a:sym typeface="Poppins"/>
            </a:endParaRPr>
          </a:p>
        </p:txBody>
      </p:sp>
      <p:sp>
        <p:nvSpPr>
          <p:cNvPr id="119" name="Google Shape;697;p33">
            <a:extLst>
              <a:ext uri="{FF2B5EF4-FFF2-40B4-BE49-F238E27FC236}">
                <a16:creationId xmlns:a16="http://schemas.microsoft.com/office/drawing/2014/main" id="{8AA9A647-D1A4-6103-A909-80F05BA66B07}"/>
              </a:ext>
            </a:extLst>
          </p:cNvPr>
          <p:cNvSpPr/>
          <p:nvPr/>
        </p:nvSpPr>
        <p:spPr>
          <a:xfrm>
            <a:off x="5504917" y="3453811"/>
            <a:ext cx="521072" cy="573511"/>
          </a:xfrm>
          <a:prstGeom prst="ellipse">
            <a:avLst/>
          </a:prstGeom>
          <a:solidFill>
            <a:srgbClr val="E2F1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20" name="Google Shape;628;p61">
            <a:extLst>
              <a:ext uri="{FF2B5EF4-FFF2-40B4-BE49-F238E27FC236}">
                <a16:creationId xmlns:a16="http://schemas.microsoft.com/office/drawing/2014/main" id="{D5C7D661-35A4-2EA1-9178-C78EF011CFB4}"/>
              </a:ext>
            </a:extLst>
          </p:cNvPr>
          <p:cNvCxnSpPr>
            <a:cxnSpLocks/>
          </p:cNvCxnSpPr>
          <p:nvPr/>
        </p:nvCxnSpPr>
        <p:spPr>
          <a:xfrm flipV="1">
            <a:off x="5743039" y="2422531"/>
            <a:ext cx="0" cy="779308"/>
          </a:xfrm>
          <a:prstGeom prst="straightConnector1">
            <a:avLst/>
          </a:prstGeom>
          <a:noFill/>
          <a:ln w="38100" cap="flat" cmpd="sng">
            <a:solidFill>
              <a:srgbClr val="57635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1" name="Google Shape;703;p33">
            <a:extLst>
              <a:ext uri="{FF2B5EF4-FFF2-40B4-BE49-F238E27FC236}">
                <a16:creationId xmlns:a16="http://schemas.microsoft.com/office/drawing/2014/main" id="{1B090717-58E2-7B17-6D16-23B8338FC98C}"/>
              </a:ext>
            </a:extLst>
          </p:cNvPr>
          <p:cNvSpPr txBox="1">
            <a:spLocks/>
          </p:cNvSpPr>
          <p:nvPr/>
        </p:nvSpPr>
        <p:spPr>
          <a:xfrm>
            <a:off x="5409634" y="3543565"/>
            <a:ext cx="7206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25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E"/>
              </a:buClr>
              <a:buSzPts val="3000"/>
              <a:buFont typeface="Poppins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16C79A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08</a:t>
            </a:r>
          </a:p>
        </p:txBody>
      </p:sp>
      <p:sp>
        <p:nvSpPr>
          <p:cNvPr id="122" name="Google Shape;702;p33">
            <a:extLst>
              <a:ext uri="{FF2B5EF4-FFF2-40B4-BE49-F238E27FC236}">
                <a16:creationId xmlns:a16="http://schemas.microsoft.com/office/drawing/2014/main" id="{30AAD3B6-8C2C-6A55-686B-EB4266158839}"/>
              </a:ext>
            </a:extLst>
          </p:cNvPr>
          <p:cNvSpPr txBox="1">
            <a:spLocks/>
          </p:cNvSpPr>
          <p:nvPr/>
        </p:nvSpPr>
        <p:spPr>
          <a:xfrm>
            <a:off x="4890456" y="3192874"/>
            <a:ext cx="1819617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E"/>
              </a:buClr>
              <a:buSzPts val="2400"/>
              <a:buFont typeface="Bebas Neue"/>
              <a:buNone/>
              <a:tabLst/>
              <a:defRPr/>
            </a:pPr>
            <a:r>
              <a:rPr lang="en-US" sz="1600" dirty="0">
                <a:solidFill>
                  <a:srgbClr val="16C79A"/>
                </a:solidFill>
              </a:rPr>
              <a:t>Demo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16C79A"/>
              </a:solidFill>
              <a:effectLst/>
              <a:uLnTx/>
              <a:uFillTx/>
              <a:latin typeface="Poppins"/>
              <a:cs typeface="Poppins"/>
              <a:sym typeface="Poppins"/>
            </a:endParaRPr>
          </a:p>
        </p:txBody>
      </p:sp>
      <p:sp>
        <p:nvSpPr>
          <p:cNvPr id="123" name="Google Shape;697;p33">
            <a:extLst>
              <a:ext uri="{FF2B5EF4-FFF2-40B4-BE49-F238E27FC236}">
                <a16:creationId xmlns:a16="http://schemas.microsoft.com/office/drawing/2014/main" id="{9E0949F1-0E96-471A-BD34-1B1030F4C2BA}"/>
              </a:ext>
            </a:extLst>
          </p:cNvPr>
          <p:cNvSpPr/>
          <p:nvPr/>
        </p:nvSpPr>
        <p:spPr>
          <a:xfrm>
            <a:off x="6590324" y="648579"/>
            <a:ext cx="521072" cy="573511"/>
          </a:xfrm>
          <a:prstGeom prst="ellipse">
            <a:avLst/>
          </a:prstGeom>
          <a:solidFill>
            <a:srgbClr val="E2F1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24" name="Google Shape;628;p61">
            <a:extLst>
              <a:ext uri="{FF2B5EF4-FFF2-40B4-BE49-F238E27FC236}">
                <a16:creationId xmlns:a16="http://schemas.microsoft.com/office/drawing/2014/main" id="{4486607B-A425-F6DC-72A0-7A174AA0E410}"/>
              </a:ext>
            </a:extLst>
          </p:cNvPr>
          <p:cNvCxnSpPr>
            <a:cxnSpLocks/>
          </p:cNvCxnSpPr>
          <p:nvPr/>
        </p:nvCxnSpPr>
        <p:spPr>
          <a:xfrm flipV="1">
            <a:off x="6819846" y="1551607"/>
            <a:ext cx="0" cy="779308"/>
          </a:xfrm>
          <a:prstGeom prst="straightConnector1">
            <a:avLst/>
          </a:prstGeom>
          <a:noFill/>
          <a:ln w="38100" cap="flat" cmpd="sng">
            <a:solidFill>
              <a:srgbClr val="57635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5" name="Google Shape;703;p33">
            <a:extLst>
              <a:ext uri="{FF2B5EF4-FFF2-40B4-BE49-F238E27FC236}">
                <a16:creationId xmlns:a16="http://schemas.microsoft.com/office/drawing/2014/main" id="{AB096FD6-0DD7-FA87-FFB5-C909EEB4C619}"/>
              </a:ext>
            </a:extLst>
          </p:cNvPr>
          <p:cNvSpPr txBox="1">
            <a:spLocks/>
          </p:cNvSpPr>
          <p:nvPr/>
        </p:nvSpPr>
        <p:spPr>
          <a:xfrm>
            <a:off x="6495041" y="738333"/>
            <a:ext cx="7206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25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E"/>
              </a:buClr>
              <a:buSzPts val="3000"/>
              <a:buFont typeface="Poppins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16C79A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09</a:t>
            </a:r>
          </a:p>
        </p:txBody>
      </p:sp>
      <p:sp>
        <p:nvSpPr>
          <p:cNvPr id="126" name="Google Shape;702;p33">
            <a:extLst>
              <a:ext uri="{FF2B5EF4-FFF2-40B4-BE49-F238E27FC236}">
                <a16:creationId xmlns:a16="http://schemas.microsoft.com/office/drawing/2014/main" id="{3DE6F6EC-0E4A-2CD8-6A45-B5F86FDE9EBD}"/>
              </a:ext>
            </a:extLst>
          </p:cNvPr>
          <p:cNvSpPr txBox="1">
            <a:spLocks/>
          </p:cNvSpPr>
          <p:nvPr/>
        </p:nvSpPr>
        <p:spPr>
          <a:xfrm>
            <a:off x="6073490" y="1251289"/>
            <a:ext cx="1965974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E"/>
              </a:buClr>
              <a:buSzPts val="2400"/>
              <a:buFont typeface="Bebas Neue"/>
              <a:buNone/>
              <a:tabLst/>
              <a:defRPr/>
            </a:pPr>
            <a:r>
              <a:rPr lang="en-US" sz="1600" dirty="0">
                <a:solidFill>
                  <a:srgbClr val="16C79A"/>
                </a:solidFill>
              </a:rPr>
              <a:t>Market Analysis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16C79A"/>
              </a:solidFill>
              <a:effectLst/>
              <a:uLnTx/>
              <a:uFillTx/>
              <a:latin typeface="Poppins"/>
              <a:cs typeface="Poppins"/>
              <a:sym typeface="Poppins"/>
            </a:endParaRPr>
          </a:p>
        </p:txBody>
      </p:sp>
      <p:sp>
        <p:nvSpPr>
          <p:cNvPr id="128" name="Google Shape;697;p33">
            <a:extLst>
              <a:ext uri="{FF2B5EF4-FFF2-40B4-BE49-F238E27FC236}">
                <a16:creationId xmlns:a16="http://schemas.microsoft.com/office/drawing/2014/main" id="{C047D20E-F4D1-2FBB-6398-5C3FFA954D65}"/>
              </a:ext>
            </a:extLst>
          </p:cNvPr>
          <p:cNvSpPr/>
          <p:nvPr/>
        </p:nvSpPr>
        <p:spPr>
          <a:xfrm>
            <a:off x="6990476" y="3432453"/>
            <a:ext cx="521072" cy="573511"/>
          </a:xfrm>
          <a:prstGeom prst="ellipse">
            <a:avLst/>
          </a:prstGeom>
          <a:solidFill>
            <a:srgbClr val="E2F1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29" name="Google Shape;628;p61">
            <a:extLst>
              <a:ext uri="{FF2B5EF4-FFF2-40B4-BE49-F238E27FC236}">
                <a16:creationId xmlns:a16="http://schemas.microsoft.com/office/drawing/2014/main" id="{FD268E58-CA56-3478-F464-50B47E943CDA}"/>
              </a:ext>
            </a:extLst>
          </p:cNvPr>
          <p:cNvCxnSpPr>
            <a:cxnSpLocks/>
          </p:cNvCxnSpPr>
          <p:nvPr/>
        </p:nvCxnSpPr>
        <p:spPr>
          <a:xfrm flipV="1">
            <a:off x="7228598" y="2401173"/>
            <a:ext cx="0" cy="779308"/>
          </a:xfrm>
          <a:prstGeom prst="straightConnector1">
            <a:avLst/>
          </a:prstGeom>
          <a:noFill/>
          <a:ln w="38100" cap="flat" cmpd="sng">
            <a:solidFill>
              <a:srgbClr val="57635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30" name="Google Shape;703;p33">
            <a:extLst>
              <a:ext uri="{FF2B5EF4-FFF2-40B4-BE49-F238E27FC236}">
                <a16:creationId xmlns:a16="http://schemas.microsoft.com/office/drawing/2014/main" id="{2DAD233B-3C22-67B5-4CA5-57D06461E96C}"/>
              </a:ext>
            </a:extLst>
          </p:cNvPr>
          <p:cNvSpPr txBox="1">
            <a:spLocks/>
          </p:cNvSpPr>
          <p:nvPr/>
        </p:nvSpPr>
        <p:spPr>
          <a:xfrm>
            <a:off x="6895193" y="3522207"/>
            <a:ext cx="7206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25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E"/>
              </a:buClr>
              <a:buSzPts val="3000"/>
              <a:buFont typeface="Poppins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16C79A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10</a:t>
            </a:r>
          </a:p>
        </p:txBody>
      </p:sp>
      <p:sp>
        <p:nvSpPr>
          <p:cNvPr id="131" name="Google Shape;702;p33">
            <a:extLst>
              <a:ext uri="{FF2B5EF4-FFF2-40B4-BE49-F238E27FC236}">
                <a16:creationId xmlns:a16="http://schemas.microsoft.com/office/drawing/2014/main" id="{9FE95C72-58D5-461F-60A2-E5157572E47A}"/>
              </a:ext>
            </a:extLst>
          </p:cNvPr>
          <p:cNvSpPr txBox="1">
            <a:spLocks/>
          </p:cNvSpPr>
          <p:nvPr/>
        </p:nvSpPr>
        <p:spPr>
          <a:xfrm>
            <a:off x="6376015" y="3171516"/>
            <a:ext cx="1819617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E"/>
              </a:buClr>
              <a:buSzPts val="2400"/>
              <a:buFont typeface="Bebas Neue"/>
              <a:buNone/>
              <a:tabLst/>
              <a:defRPr/>
            </a:pPr>
            <a:r>
              <a:rPr lang="en-US" sz="1600" dirty="0">
                <a:solidFill>
                  <a:srgbClr val="16C79A"/>
                </a:solidFill>
              </a:rPr>
              <a:t>Future Works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16C79A"/>
              </a:solidFill>
              <a:effectLst/>
              <a:uLnTx/>
              <a:uFillTx/>
              <a:latin typeface="Poppins"/>
              <a:cs typeface="Poppins"/>
              <a:sym typeface="Poppins"/>
            </a:endParaRPr>
          </a:p>
        </p:txBody>
      </p:sp>
      <p:sp>
        <p:nvSpPr>
          <p:cNvPr id="56" name="Google Shape;633;p61">
            <a:extLst>
              <a:ext uri="{FF2B5EF4-FFF2-40B4-BE49-F238E27FC236}">
                <a16:creationId xmlns:a16="http://schemas.microsoft.com/office/drawing/2014/main" id="{B4D89271-0896-F5F8-8844-AD957B7674F6}"/>
              </a:ext>
            </a:extLst>
          </p:cNvPr>
          <p:cNvSpPr/>
          <p:nvPr/>
        </p:nvSpPr>
        <p:spPr>
          <a:xfrm>
            <a:off x="248936" y="2094828"/>
            <a:ext cx="7575175" cy="476922"/>
          </a:xfrm>
          <a:prstGeom prst="rightArrow">
            <a:avLst>
              <a:gd name="adj1" fmla="val 93737"/>
              <a:gd name="adj2" fmla="val 4809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70098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9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2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5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0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3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9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7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0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3" dur="2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8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1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4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7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/>
      <p:bldP spid="91" grpId="0"/>
      <p:bldP spid="92" grpId="0" animBg="1"/>
      <p:bldP spid="94" grpId="0"/>
      <p:bldP spid="95" grpId="0"/>
      <p:bldP spid="99" grpId="0" animBg="1"/>
      <p:bldP spid="101" grpId="0"/>
      <p:bldP spid="102" grpId="0"/>
      <p:bldP spid="103" grpId="0" animBg="1"/>
      <p:bldP spid="105" grpId="0"/>
      <p:bldP spid="106" grpId="0"/>
      <p:bldP spid="107" grpId="0" animBg="1"/>
      <p:bldP spid="109" grpId="0"/>
      <p:bldP spid="110" grpId="0"/>
      <p:bldP spid="111" grpId="0" animBg="1"/>
      <p:bldP spid="113" grpId="0"/>
      <p:bldP spid="114" grpId="0"/>
      <p:bldP spid="115" grpId="0" animBg="1"/>
      <p:bldP spid="117" grpId="0"/>
      <p:bldP spid="118" grpId="0"/>
      <p:bldP spid="119" grpId="0" animBg="1"/>
      <p:bldP spid="121" grpId="0"/>
      <p:bldP spid="122" grpId="0"/>
      <p:bldP spid="123" grpId="0" animBg="1"/>
      <p:bldP spid="125" grpId="0"/>
      <p:bldP spid="126" grpId="0"/>
      <p:bldP spid="128" grpId="0" animBg="1"/>
      <p:bldP spid="130" grpId="0"/>
      <p:bldP spid="131" grpId="0"/>
      <p:bldP spid="5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489280" imgH="3090600" progId="">
                  <p:embed/>
                </p:oleObj>
              </mc:Choice>
              <mc:Fallback>
                <p:oleObj r:id="rId2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10" name="Google Shape;2209;p49">
            <a:extLst>
              <a:ext uri="{FF2B5EF4-FFF2-40B4-BE49-F238E27FC236}">
                <a16:creationId xmlns:a16="http://schemas.microsoft.com/office/drawing/2014/main" id="{84879176-D6C7-EC8D-4128-38AB5CB580BD}"/>
              </a:ext>
            </a:extLst>
          </p:cNvPr>
          <p:cNvSpPr/>
          <p:nvPr/>
        </p:nvSpPr>
        <p:spPr>
          <a:xfrm>
            <a:off x="2894741" y="3532443"/>
            <a:ext cx="3175905" cy="544122"/>
          </a:xfrm>
          <a:prstGeom prst="roundRect">
            <a:avLst>
              <a:gd name="adj" fmla="val 50000"/>
            </a:avLst>
          </a:prstGeom>
          <a:solidFill>
            <a:srgbClr val="16C79A"/>
          </a:solidFill>
          <a:ln>
            <a:solidFill>
              <a:srgbClr val="16C79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2F6F8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74" name="Picture 2" descr="Introduction Icon Png #352038 - Free Icons Library">
            <a:extLst>
              <a:ext uri="{FF2B5EF4-FFF2-40B4-BE49-F238E27FC236}">
                <a16:creationId xmlns:a16="http://schemas.microsoft.com/office/drawing/2014/main" id="{245E3E3C-353D-33F5-3AA3-DD4DFC1CE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280" y="687307"/>
            <a:ext cx="3259511" cy="325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94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89280" imgH="3090600" progId="">
                  <p:embed/>
                </p:oleObj>
              </mc:Choice>
              <mc:Fallback>
                <p:oleObj r:id="rId3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8" name="Google Shape;2209;p49">
            <a:extLst>
              <a:ext uri="{FF2B5EF4-FFF2-40B4-BE49-F238E27FC236}">
                <a16:creationId xmlns:a16="http://schemas.microsoft.com/office/drawing/2014/main" id="{650C9F4B-0898-079D-3D04-4B69A12C8A87}"/>
              </a:ext>
            </a:extLst>
          </p:cNvPr>
          <p:cNvSpPr/>
          <p:nvPr/>
        </p:nvSpPr>
        <p:spPr>
          <a:xfrm>
            <a:off x="2222817" y="1254664"/>
            <a:ext cx="4698365" cy="544122"/>
          </a:xfrm>
          <a:prstGeom prst="roundRect">
            <a:avLst>
              <a:gd name="adj" fmla="val 50000"/>
            </a:avLst>
          </a:prstGeom>
          <a:solidFill>
            <a:srgbClr val="16C79A"/>
          </a:solidFill>
          <a:ln>
            <a:solidFill>
              <a:srgbClr val="16C79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Information Saves Lives!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2F6F8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DAB7AD0-29E3-9D70-831F-ED5B546AB0CF}"/>
              </a:ext>
            </a:extLst>
          </p:cNvPr>
          <p:cNvSpPr/>
          <p:nvPr/>
        </p:nvSpPr>
        <p:spPr>
          <a:xfrm>
            <a:off x="2061883" y="1255408"/>
            <a:ext cx="573741" cy="543378"/>
          </a:xfrm>
          <a:prstGeom prst="ellipse">
            <a:avLst/>
          </a:prstGeom>
          <a:solidFill>
            <a:srgbClr val="E2F1E4"/>
          </a:solidFill>
          <a:ln>
            <a:solidFill>
              <a:srgbClr val="16C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Download Give Free Transparent Image HD HQ PNG Image | FreePNGImg">
            <a:extLst>
              <a:ext uri="{FF2B5EF4-FFF2-40B4-BE49-F238E27FC236}">
                <a16:creationId xmlns:a16="http://schemas.microsoft.com/office/drawing/2014/main" id="{6B4D004B-71B8-7A80-6D49-D7B00B9C7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985" y="1254664"/>
            <a:ext cx="457595" cy="45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oogle Shape;845;p52">
            <a:extLst>
              <a:ext uri="{FF2B5EF4-FFF2-40B4-BE49-F238E27FC236}">
                <a16:creationId xmlns:a16="http://schemas.microsoft.com/office/drawing/2014/main" id="{9E9662CB-FA30-FD85-D991-108468619FE4}"/>
              </a:ext>
            </a:extLst>
          </p:cNvPr>
          <p:cNvGrpSpPr/>
          <p:nvPr/>
        </p:nvGrpSpPr>
        <p:grpSpPr>
          <a:xfrm>
            <a:off x="87237" y="3278597"/>
            <a:ext cx="2037748" cy="1656478"/>
            <a:chOff x="4829217" y="1216714"/>
            <a:chExt cx="3596272" cy="2923397"/>
          </a:xfrm>
        </p:grpSpPr>
        <p:sp>
          <p:nvSpPr>
            <p:cNvPr id="11" name="Google Shape;846;p52">
              <a:extLst>
                <a:ext uri="{FF2B5EF4-FFF2-40B4-BE49-F238E27FC236}">
                  <a16:creationId xmlns:a16="http://schemas.microsoft.com/office/drawing/2014/main" id="{673461D0-BD5D-40FA-CFB4-553B41D79756}"/>
                </a:ext>
              </a:extLst>
            </p:cNvPr>
            <p:cNvSpPr/>
            <p:nvPr/>
          </p:nvSpPr>
          <p:spPr>
            <a:xfrm>
              <a:off x="4829217" y="2048971"/>
              <a:ext cx="3596272" cy="2091140"/>
            </a:xfrm>
            <a:custGeom>
              <a:avLst/>
              <a:gdLst/>
              <a:ahLst/>
              <a:cxnLst/>
              <a:rect l="l" t="t" r="r" b="b"/>
              <a:pathLst>
                <a:path w="200210" h="116417" extrusionOk="0">
                  <a:moveTo>
                    <a:pt x="100105" y="0"/>
                  </a:moveTo>
                  <a:cubicBezTo>
                    <a:pt x="44832" y="0"/>
                    <a:pt x="0" y="26052"/>
                    <a:pt x="0" y="58209"/>
                  </a:cubicBezTo>
                  <a:cubicBezTo>
                    <a:pt x="0" y="90332"/>
                    <a:pt x="44832" y="116417"/>
                    <a:pt x="100105" y="116417"/>
                  </a:cubicBezTo>
                  <a:cubicBezTo>
                    <a:pt x="155411" y="116417"/>
                    <a:pt x="200210" y="90332"/>
                    <a:pt x="200210" y="58209"/>
                  </a:cubicBezTo>
                  <a:cubicBezTo>
                    <a:pt x="200210" y="26052"/>
                    <a:pt x="155411" y="0"/>
                    <a:pt x="1001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47;p52">
              <a:extLst>
                <a:ext uri="{FF2B5EF4-FFF2-40B4-BE49-F238E27FC236}">
                  <a16:creationId xmlns:a16="http://schemas.microsoft.com/office/drawing/2014/main" id="{681191C1-E8BD-102A-2349-4511BDAE62EC}"/>
                </a:ext>
              </a:extLst>
            </p:cNvPr>
            <p:cNvSpPr/>
            <p:nvPr/>
          </p:nvSpPr>
          <p:spPr>
            <a:xfrm>
              <a:off x="5101241" y="2257785"/>
              <a:ext cx="3157682" cy="1817931"/>
            </a:xfrm>
            <a:custGeom>
              <a:avLst/>
              <a:gdLst/>
              <a:ahLst/>
              <a:cxnLst/>
              <a:rect l="l" t="t" r="r" b="b"/>
              <a:pathLst>
                <a:path w="175793" h="101207" extrusionOk="0">
                  <a:moveTo>
                    <a:pt x="67494" y="0"/>
                  </a:moveTo>
                  <a:cubicBezTo>
                    <a:pt x="66865" y="0"/>
                    <a:pt x="66231" y="150"/>
                    <a:pt x="65647" y="451"/>
                  </a:cubicBezTo>
                  <a:lnTo>
                    <a:pt x="1001" y="37744"/>
                  </a:lnTo>
                  <a:cubicBezTo>
                    <a:pt x="0" y="38344"/>
                    <a:pt x="0" y="39278"/>
                    <a:pt x="1001" y="39879"/>
                  </a:cubicBezTo>
                  <a:lnTo>
                    <a:pt x="106443" y="100756"/>
                  </a:lnTo>
                  <a:cubicBezTo>
                    <a:pt x="107027" y="101056"/>
                    <a:pt x="107661" y="101206"/>
                    <a:pt x="108294" y="101206"/>
                  </a:cubicBezTo>
                  <a:cubicBezTo>
                    <a:pt x="108928" y="101206"/>
                    <a:pt x="109562" y="101056"/>
                    <a:pt x="110146" y="100756"/>
                  </a:cubicBezTo>
                  <a:lnTo>
                    <a:pt x="174792" y="63462"/>
                  </a:lnTo>
                  <a:cubicBezTo>
                    <a:pt x="175793" y="62862"/>
                    <a:pt x="175793" y="61928"/>
                    <a:pt x="174792" y="61328"/>
                  </a:cubicBezTo>
                  <a:lnTo>
                    <a:pt x="69317" y="451"/>
                  </a:lnTo>
                  <a:cubicBezTo>
                    <a:pt x="68749" y="150"/>
                    <a:pt x="68124" y="0"/>
                    <a:pt x="674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48;p52">
              <a:extLst>
                <a:ext uri="{FF2B5EF4-FFF2-40B4-BE49-F238E27FC236}">
                  <a16:creationId xmlns:a16="http://schemas.microsoft.com/office/drawing/2014/main" id="{EF08F070-E538-44D7-9263-28D398C24A3A}"/>
                </a:ext>
              </a:extLst>
            </p:cNvPr>
            <p:cNvSpPr/>
            <p:nvPr/>
          </p:nvSpPr>
          <p:spPr>
            <a:xfrm>
              <a:off x="5689028" y="3435460"/>
              <a:ext cx="686078" cy="396091"/>
            </a:xfrm>
            <a:custGeom>
              <a:avLst/>
              <a:gdLst/>
              <a:ahLst/>
              <a:cxnLst/>
              <a:rect l="l" t="t" r="r" b="b"/>
              <a:pathLst>
                <a:path w="38195" h="22051" extrusionOk="0">
                  <a:moveTo>
                    <a:pt x="19081" y="1"/>
                  </a:moveTo>
                  <a:cubicBezTo>
                    <a:pt x="8540" y="1"/>
                    <a:pt x="1" y="4938"/>
                    <a:pt x="1" y="11009"/>
                  </a:cubicBezTo>
                  <a:cubicBezTo>
                    <a:pt x="1" y="17113"/>
                    <a:pt x="8540" y="22050"/>
                    <a:pt x="19081" y="22050"/>
                  </a:cubicBezTo>
                  <a:cubicBezTo>
                    <a:pt x="29622" y="22050"/>
                    <a:pt x="38195" y="17113"/>
                    <a:pt x="38195" y="11009"/>
                  </a:cubicBezTo>
                  <a:cubicBezTo>
                    <a:pt x="38195" y="4938"/>
                    <a:pt x="29622" y="1"/>
                    <a:pt x="190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49;p52">
              <a:extLst>
                <a:ext uri="{FF2B5EF4-FFF2-40B4-BE49-F238E27FC236}">
                  <a16:creationId xmlns:a16="http://schemas.microsoft.com/office/drawing/2014/main" id="{A8316565-DB8A-4DCE-2F55-BA6B8094A648}"/>
                </a:ext>
              </a:extLst>
            </p:cNvPr>
            <p:cNvSpPr/>
            <p:nvPr/>
          </p:nvSpPr>
          <p:spPr>
            <a:xfrm>
              <a:off x="5002375" y="2311726"/>
              <a:ext cx="294208" cy="493430"/>
            </a:xfrm>
            <a:custGeom>
              <a:avLst/>
              <a:gdLst/>
              <a:ahLst/>
              <a:cxnLst/>
              <a:rect l="l" t="t" r="r" b="b"/>
              <a:pathLst>
                <a:path w="16379" h="27470" extrusionOk="0">
                  <a:moveTo>
                    <a:pt x="3779" y="0"/>
                  </a:moveTo>
                  <a:cubicBezTo>
                    <a:pt x="3209" y="0"/>
                    <a:pt x="2726" y="110"/>
                    <a:pt x="2369" y="316"/>
                  </a:cubicBezTo>
                  <a:cubicBezTo>
                    <a:pt x="134" y="1584"/>
                    <a:pt x="0" y="4486"/>
                    <a:pt x="5004" y="9390"/>
                  </a:cubicBezTo>
                  <a:cubicBezTo>
                    <a:pt x="7973" y="12292"/>
                    <a:pt x="12142" y="18629"/>
                    <a:pt x="13310" y="27469"/>
                  </a:cubicBezTo>
                  <a:lnTo>
                    <a:pt x="16012" y="25134"/>
                  </a:lnTo>
                  <a:cubicBezTo>
                    <a:pt x="16012" y="25134"/>
                    <a:pt x="16379" y="17295"/>
                    <a:pt x="14344" y="10690"/>
                  </a:cubicBezTo>
                  <a:cubicBezTo>
                    <a:pt x="11969" y="2924"/>
                    <a:pt x="6716" y="0"/>
                    <a:pt x="37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50;p52">
              <a:extLst>
                <a:ext uri="{FF2B5EF4-FFF2-40B4-BE49-F238E27FC236}">
                  <a16:creationId xmlns:a16="http://schemas.microsoft.com/office/drawing/2014/main" id="{257F645A-A4FC-6EBD-4C42-0E1FCA535BEE}"/>
                </a:ext>
              </a:extLst>
            </p:cNvPr>
            <p:cNvSpPr/>
            <p:nvPr/>
          </p:nvSpPr>
          <p:spPr>
            <a:xfrm>
              <a:off x="5002375" y="2311726"/>
              <a:ext cx="294208" cy="493430"/>
            </a:xfrm>
            <a:custGeom>
              <a:avLst/>
              <a:gdLst/>
              <a:ahLst/>
              <a:cxnLst/>
              <a:rect l="l" t="t" r="r" b="b"/>
              <a:pathLst>
                <a:path w="16379" h="27470" extrusionOk="0">
                  <a:moveTo>
                    <a:pt x="3779" y="0"/>
                  </a:moveTo>
                  <a:cubicBezTo>
                    <a:pt x="3209" y="0"/>
                    <a:pt x="2726" y="110"/>
                    <a:pt x="2369" y="316"/>
                  </a:cubicBezTo>
                  <a:cubicBezTo>
                    <a:pt x="134" y="1584"/>
                    <a:pt x="0" y="4486"/>
                    <a:pt x="5004" y="9390"/>
                  </a:cubicBezTo>
                  <a:cubicBezTo>
                    <a:pt x="7973" y="12292"/>
                    <a:pt x="12142" y="18629"/>
                    <a:pt x="13310" y="27469"/>
                  </a:cubicBezTo>
                  <a:lnTo>
                    <a:pt x="16012" y="25134"/>
                  </a:lnTo>
                  <a:cubicBezTo>
                    <a:pt x="16012" y="25134"/>
                    <a:pt x="16379" y="17295"/>
                    <a:pt x="14344" y="10690"/>
                  </a:cubicBezTo>
                  <a:cubicBezTo>
                    <a:pt x="11969" y="2924"/>
                    <a:pt x="6716" y="0"/>
                    <a:pt x="37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51;p52">
              <a:extLst>
                <a:ext uri="{FF2B5EF4-FFF2-40B4-BE49-F238E27FC236}">
                  <a16:creationId xmlns:a16="http://schemas.microsoft.com/office/drawing/2014/main" id="{DD6BC4E4-DE39-F9EA-3759-09C558CE8A1E}"/>
                </a:ext>
              </a:extLst>
            </p:cNvPr>
            <p:cNvSpPr/>
            <p:nvPr/>
          </p:nvSpPr>
          <p:spPr>
            <a:xfrm>
              <a:off x="5068891" y="2337718"/>
              <a:ext cx="200731" cy="390738"/>
            </a:xfrm>
            <a:custGeom>
              <a:avLst/>
              <a:gdLst/>
              <a:ahLst/>
              <a:cxnLst/>
              <a:rect l="l" t="t" r="r" b="b"/>
              <a:pathLst>
                <a:path w="11175" h="21753" extrusionOk="0">
                  <a:moveTo>
                    <a:pt x="243" y="0"/>
                  </a:moveTo>
                  <a:cubicBezTo>
                    <a:pt x="175" y="0"/>
                    <a:pt x="108" y="29"/>
                    <a:pt x="67" y="70"/>
                  </a:cubicBezTo>
                  <a:lnTo>
                    <a:pt x="67" y="104"/>
                  </a:lnTo>
                  <a:cubicBezTo>
                    <a:pt x="0" y="170"/>
                    <a:pt x="33" y="304"/>
                    <a:pt x="134" y="370"/>
                  </a:cubicBezTo>
                  <a:cubicBezTo>
                    <a:pt x="4837" y="3506"/>
                    <a:pt x="10241" y="12512"/>
                    <a:pt x="10708" y="21519"/>
                  </a:cubicBezTo>
                  <a:cubicBezTo>
                    <a:pt x="10741" y="21652"/>
                    <a:pt x="10841" y="21752"/>
                    <a:pt x="10941" y="21752"/>
                  </a:cubicBezTo>
                  <a:lnTo>
                    <a:pt x="10975" y="21752"/>
                  </a:lnTo>
                  <a:cubicBezTo>
                    <a:pt x="11075" y="21719"/>
                    <a:pt x="11175" y="21619"/>
                    <a:pt x="11175" y="21519"/>
                  </a:cubicBezTo>
                  <a:cubicBezTo>
                    <a:pt x="10674" y="12346"/>
                    <a:pt x="5204" y="3206"/>
                    <a:pt x="367" y="37"/>
                  </a:cubicBezTo>
                  <a:cubicBezTo>
                    <a:pt x="329" y="11"/>
                    <a:pt x="286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52;p52">
              <a:extLst>
                <a:ext uri="{FF2B5EF4-FFF2-40B4-BE49-F238E27FC236}">
                  <a16:creationId xmlns:a16="http://schemas.microsoft.com/office/drawing/2014/main" id="{4CF88E4C-48BA-53B4-1DBB-8849611C7630}"/>
                </a:ext>
              </a:extLst>
            </p:cNvPr>
            <p:cNvSpPr/>
            <p:nvPr/>
          </p:nvSpPr>
          <p:spPr>
            <a:xfrm>
              <a:off x="4862771" y="2544035"/>
              <a:ext cx="390074" cy="377518"/>
            </a:xfrm>
            <a:custGeom>
              <a:avLst/>
              <a:gdLst/>
              <a:ahLst/>
              <a:cxnLst/>
              <a:rect l="l" t="t" r="r" b="b"/>
              <a:pathLst>
                <a:path w="21716" h="21017" extrusionOk="0">
                  <a:moveTo>
                    <a:pt x="12292" y="1"/>
                  </a:moveTo>
                  <a:cubicBezTo>
                    <a:pt x="11909" y="1"/>
                    <a:pt x="11525" y="76"/>
                    <a:pt x="11175" y="226"/>
                  </a:cubicBezTo>
                  <a:cubicBezTo>
                    <a:pt x="10508" y="526"/>
                    <a:pt x="9774" y="793"/>
                    <a:pt x="9073" y="1026"/>
                  </a:cubicBezTo>
                  <a:cubicBezTo>
                    <a:pt x="8759" y="1097"/>
                    <a:pt x="8444" y="1126"/>
                    <a:pt x="8128" y="1126"/>
                  </a:cubicBezTo>
                  <a:cubicBezTo>
                    <a:pt x="6635" y="1126"/>
                    <a:pt x="5129" y="476"/>
                    <a:pt x="3639" y="476"/>
                  </a:cubicBezTo>
                  <a:cubicBezTo>
                    <a:pt x="3505" y="476"/>
                    <a:pt x="3370" y="481"/>
                    <a:pt x="3236" y="493"/>
                  </a:cubicBezTo>
                  <a:cubicBezTo>
                    <a:pt x="2602" y="526"/>
                    <a:pt x="2002" y="693"/>
                    <a:pt x="1435" y="960"/>
                  </a:cubicBezTo>
                  <a:cubicBezTo>
                    <a:pt x="834" y="1260"/>
                    <a:pt x="401" y="1760"/>
                    <a:pt x="167" y="2394"/>
                  </a:cubicBezTo>
                  <a:cubicBezTo>
                    <a:pt x="0" y="3161"/>
                    <a:pt x="501" y="3962"/>
                    <a:pt x="1134" y="4462"/>
                  </a:cubicBezTo>
                  <a:cubicBezTo>
                    <a:pt x="1802" y="4863"/>
                    <a:pt x="2535" y="5229"/>
                    <a:pt x="3269" y="5563"/>
                  </a:cubicBezTo>
                  <a:cubicBezTo>
                    <a:pt x="3603" y="5696"/>
                    <a:pt x="3903" y="5930"/>
                    <a:pt x="4170" y="6197"/>
                  </a:cubicBezTo>
                  <a:cubicBezTo>
                    <a:pt x="4503" y="6697"/>
                    <a:pt x="4704" y="7298"/>
                    <a:pt x="4670" y="7898"/>
                  </a:cubicBezTo>
                  <a:cubicBezTo>
                    <a:pt x="4670" y="8732"/>
                    <a:pt x="4470" y="9566"/>
                    <a:pt x="4437" y="10400"/>
                  </a:cubicBezTo>
                  <a:cubicBezTo>
                    <a:pt x="4303" y="11234"/>
                    <a:pt x="4470" y="12101"/>
                    <a:pt x="4904" y="12835"/>
                  </a:cubicBezTo>
                  <a:cubicBezTo>
                    <a:pt x="5504" y="13736"/>
                    <a:pt x="6638" y="13902"/>
                    <a:pt x="7639" y="13936"/>
                  </a:cubicBezTo>
                  <a:cubicBezTo>
                    <a:pt x="8540" y="14002"/>
                    <a:pt x="9540" y="14069"/>
                    <a:pt x="10141" y="14736"/>
                  </a:cubicBezTo>
                  <a:cubicBezTo>
                    <a:pt x="10441" y="15103"/>
                    <a:pt x="10641" y="15503"/>
                    <a:pt x="10741" y="15937"/>
                  </a:cubicBezTo>
                  <a:cubicBezTo>
                    <a:pt x="10875" y="16371"/>
                    <a:pt x="11008" y="16838"/>
                    <a:pt x="11175" y="17238"/>
                  </a:cubicBezTo>
                  <a:cubicBezTo>
                    <a:pt x="11308" y="17705"/>
                    <a:pt x="11442" y="18139"/>
                    <a:pt x="11642" y="18539"/>
                  </a:cubicBezTo>
                  <a:cubicBezTo>
                    <a:pt x="12009" y="19340"/>
                    <a:pt x="12643" y="20007"/>
                    <a:pt x="13410" y="20440"/>
                  </a:cubicBezTo>
                  <a:cubicBezTo>
                    <a:pt x="14077" y="20807"/>
                    <a:pt x="14844" y="21007"/>
                    <a:pt x="15611" y="21007"/>
                  </a:cubicBezTo>
                  <a:cubicBezTo>
                    <a:pt x="15751" y="21007"/>
                    <a:pt x="16003" y="21016"/>
                    <a:pt x="16292" y="21016"/>
                  </a:cubicBezTo>
                  <a:cubicBezTo>
                    <a:pt x="16967" y="21016"/>
                    <a:pt x="17850" y="20967"/>
                    <a:pt x="18013" y="20640"/>
                  </a:cubicBezTo>
                  <a:lnTo>
                    <a:pt x="21716" y="11868"/>
                  </a:lnTo>
                  <a:cubicBezTo>
                    <a:pt x="21716" y="10867"/>
                    <a:pt x="21649" y="9866"/>
                    <a:pt x="21516" y="8865"/>
                  </a:cubicBezTo>
                  <a:cubicBezTo>
                    <a:pt x="21349" y="7898"/>
                    <a:pt x="21015" y="6997"/>
                    <a:pt x="20515" y="6163"/>
                  </a:cubicBezTo>
                  <a:cubicBezTo>
                    <a:pt x="20248" y="5663"/>
                    <a:pt x="19848" y="5263"/>
                    <a:pt x="19314" y="4996"/>
                  </a:cubicBezTo>
                  <a:cubicBezTo>
                    <a:pt x="18113" y="4429"/>
                    <a:pt x="16846" y="4729"/>
                    <a:pt x="15778" y="3929"/>
                  </a:cubicBezTo>
                  <a:cubicBezTo>
                    <a:pt x="14611" y="3028"/>
                    <a:pt x="14711" y="960"/>
                    <a:pt x="13410" y="226"/>
                  </a:cubicBezTo>
                  <a:cubicBezTo>
                    <a:pt x="13060" y="76"/>
                    <a:pt x="12676" y="1"/>
                    <a:pt x="12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53;p52">
              <a:extLst>
                <a:ext uri="{FF2B5EF4-FFF2-40B4-BE49-F238E27FC236}">
                  <a16:creationId xmlns:a16="http://schemas.microsoft.com/office/drawing/2014/main" id="{C6D96CB4-AE17-67D6-7754-91805CACD689}"/>
                </a:ext>
              </a:extLst>
            </p:cNvPr>
            <p:cNvSpPr/>
            <p:nvPr/>
          </p:nvSpPr>
          <p:spPr>
            <a:xfrm>
              <a:off x="4912491" y="2579727"/>
              <a:ext cx="316984" cy="248817"/>
            </a:xfrm>
            <a:custGeom>
              <a:avLst/>
              <a:gdLst/>
              <a:ahLst/>
              <a:cxnLst/>
              <a:rect l="l" t="t" r="r" b="b"/>
              <a:pathLst>
                <a:path w="17647" h="13852" extrusionOk="0">
                  <a:moveTo>
                    <a:pt x="226" y="0"/>
                  </a:moveTo>
                  <a:cubicBezTo>
                    <a:pt x="134" y="0"/>
                    <a:pt x="34" y="87"/>
                    <a:pt x="34" y="174"/>
                  </a:cubicBezTo>
                  <a:cubicBezTo>
                    <a:pt x="1" y="307"/>
                    <a:pt x="101" y="407"/>
                    <a:pt x="201" y="407"/>
                  </a:cubicBezTo>
                  <a:cubicBezTo>
                    <a:pt x="4137" y="1041"/>
                    <a:pt x="12743" y="6545"/>
                    <a:pt x="17213" y="13750"/>
                  </a:cubicBezTo>
                  <a:cubicBezTo>
                    <a:pt x="17256" y="13815"/>
                    <a:pt x="17327" y="13851"/>
                    <a:pt x="17399" y="13851"/>
                  </a:cubicBezTo>
                  <a:cubicBezTo>
                    <a:pt x="17438" y="13851"/>
                    <a:pt x="17478" y="13840"/>
                    <a:pt x="17513" y="13817"/>
                  </a:cubicBezTo>
                  <a:cubicBezTo>
                    <a:pt x="17613" y="13783"/>
                    <a:pt x="17647" y="13650"/>
                    <a:pt x="17613" y="13550"/>
                  </a:cubicBezTo>
                  <a:cubicBezTo>
                    <a:pt x="13010" y="6211"/>
                    <a:pt x="4271" y="641"/>
                    <a:pt x="268" y="7"/>
                  </a:cubicBezTo>
                  <a:cubicBezTo>
                    <a:pt x="254" y="2"/>
                    <a:pt x="240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54;p52">
              <a:extLst>
                <a:ext uri="{FF2B5EF4-FFF2-40B4-BE49-F238E27FC236}">
                  <a16:creationId xmlns:a16="http://schemas.microsoft.com/office/drawing/2014/main" id="{CEAE5F4D-29E4-0083-130A-52094F29D93A}"/>
                </a:ext>
              </a:extLst>
            </p:cNvPr>
            <p:cNvSpPr/>
            <p:nvPr/>
          </p:nvSpPr>
          <p:spPr>
            <a:xfrm>
              <a:off x="4992783" y="2680892"/>
              <a:ext cx="111475" cy="55378"/>
            </a:xfrm>
            <a:custGeom>
              <a:avLst/>
              <a:gdLst/>
              <a:ahLst/>
              <a:cxnLst/>
              <a:rect l="l" t="t" r="r" b="b"/>
              <a:pathLst>
                <a:path w="6206" h="3083" extrusionOk="0">
                  <a:moveTo>
                    <a:pt x="5980" y="0"/>
                  </a:moveTo>
                  <a:cubicBezTo>
                    <a:pt x="5954" y="0"/>
                    <a:pt x="5929" y="4"/>
                    <a:pt x="5905" y="12"/>
                  </a:cubicBezTo>
                  <a:cubicBezTo>
                    <a:pt x="3870" y="679"/>
                    <a:pt x="1969" y="1580"/>
                    <a:pt x="134" y="2681"/>
                  </a:cubicBezTo>
                  <a:cubicBezTo>
                    <a:pt x="134" y="2681"/>
                    <a:pt x="134" y="2681"/>
                    <a:pt x="134" y="2714"/>
                  </a:cubicBezTo>
                  <a:cubicBezTo>
                    <a:pt x="34" y="2747"/>
                    <a:pt x="1" y="2881"/>
                    <a:pt x="67" y="2981"/>
                  </a:cubicBezTo>
                  <a:cubicBezTo>
                    <a:pt x="111" y="3046"/>
                    <a:pt x="181" y="3082"/>
                    <a:pt x="253" y="3082"/>
                  </a:cubicBezTo>
                  <a:cubicBezTo>
                    <a:pt x="293" y="3082"/>
                    <a:pt x="332" y="3071"/>
                    <a:pt x="368" y="3048"/>
                  </a:cubicBezTo>
                  <a:cubicBezTo>
                    <a:pt x="2136" y="1980"/>
                    <a:pt x="4037" y="1080"/>
                    <a:pt x="6005" y="412"/>
                  </a:cubicBezTo>
                  <a:cubicBezTo>
                    <a:pt x="6038" y="412"/>
                    <a:pt x="6072" y="379"/>
                    <a:pt x="6072" y="379"/>
                  </a:cubicBezTo>
                  <a:cubicBezTo>
                    <a:pt x="6172" y="312"/>
                    <a:pt x="6205" y="212"/>
                    <a:pt x="6172" y="146"/>
                  </a:cubicBezTo>
                  <a:cubicBezTo>
                    <a:pt x="6146" y="44"/>
                    <a:pt x="6062" y="0"/>
                    <a:pt x="59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55;p52">
              <a:extLst>
                <a:ext uri="{FF2B5EF4-FFF2-40B4-BE49-F238E27FC236}">
                  <a16:creationId xmlns:a16="http://schemas.microsoft.com/office/drawing/2014/main" id="{5FF30EE8-322D-88F4-3457-A7A4541C6FCC}"/>
                </a:ext>
              </a:extLst>
            </p:cNvPr>
            <p:cNvSpPr/>
            <p:nvPr/>
          </p:nvSpPr>
          <p:spPr>
            <a:xfrm>
              <a:off x="6618965" y="2128653"/>
              <a:ext cx="355927" cy="263061"/>
            </a:xfrm>
            <a:custGeom>
              <a:avLst/>
              <a:gdLst/>
              <a:ahLst/>
              <a:cxnLst/>
              <a:rect l="l" t="t" r="r" b="b"/>
              <a:pathLst>
                <a:path w="19815" h="14645" extrusionOk="0">
                  <a:moveTo>
                    <a:pt x="0" y="1"/>
                  </a:moveTo>
                  <a:lnTo>
                    <a:pt x="0" y="3170"/>
                  </a:lnTo>
                  <a:lnTo>
                    <a:pt x="19814" y="14645"/>
                  </a:lnTo>
                  <a:lnTo>
                    <a:pt x="19814" y="114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56;p52">
              <a:extLst>
                <a:ext uri="{FF2B5EF4-FFF2-40B4-BE49-F238E27FC236}">
                  <a16:creationId xmlns:a16="http://schemas.microsoft.com/office/drawing/2014/main" id="{11433E75-EAB6-4A55-6849-B3E389C8D800}"/>
                </a:ext>
              </a:extLst>
            </p:cNvPr>
            <p:cNvSpPr/>
            <p:nvPr/>
          </p:nvSpPr>
          <p:spPr>
            <a:xfrm>
              <a:off x="6618965" y="2128653"/>
              <a:ext cx="355927" cy="263061"/>
            </a:xfrm>
            <a:custGeom>
              <a:avLst/>
              <a:gdLst/>
              <a:ahLst/>
              <a:cxnLst/>
              <a:rect l="l" t="t" r="r" b="b"/>
              <a:pathLst>
                <a:path w="19815" h="14645" extrusionOk="0">
                  <a:moveTo>
                    <a:pt x="0" y="1"/>
                  </a:moveTo>
                  <a:lnTo>
                    <a:pt x="0" y="3170"/>
                  </a:lnTo>
                  <a:lnTo>
                    <a:pt x="19814" y="14645"/>
                  </a:lnTo>
                  <a:lnTo>
                    <a:pt x="19814" y="114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57;p52">
              <a:extLst>
                <a:ext uri="{FF2B5EF4-FFF2-40B4-BE49-F238E27FC236}">
                  <a16:creationId xmlns:a16="http://schemas.microsoft.com/office/drawing/2014/main" id="{0699FA01-2995-E61C-68FC-652FF53781A2}"/>
                </a:ext>
              </a:extLst>
            </p:cNvPr>
            <p:cNvSpPr/>
            <p:nvPr/>
          </p:nvSpPr>
          <p:spPr>
            <a:xfrm>
              <a:off x="6974873" y="2317403"/>
              <a:ext cx="31165" cy="74311"/>
            </a:xfrm>
            <a:custGeom>
              <a:avLst/>
              <a:gdLst/>
              <a:ahLst/>
              <a:cxnLst/>
              <a:rect l="l" t="t" r="r" b="b"/>
              <a:pathLst>
                <a:path w="1735" h="4137" extrusionOk="0">
                  <a:moveTo>
                    <a:pt x="1735" y="0"/>
                  </a:moveTo>
                  <a:lnTo>
                    <a:pt x="0" y="968"/>
                  </a:lnTo>
                  <a:lnTo>
                    <a:pt x="0" y="4137"/>
                  </a:lnTo>
                  <a:lnTo>
                    <a:pt x="1735" y="3169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58;p52">
              <a:extLst>
                <a:ext uri="{FF2B5EF4-FFF2-40B4-BE49-F238E27FC236}">
                  <a16:creationId xmlns:a16="http://schemas.microsoft.com/office/drawing/2014/main" id="{52B26D02-CF31-E7C5-8810-844BEA0DEDA2}"/>
                </a:ext>
              </a:extLst>
            </p:cNvPr>
            <p:cNvSpPr/>
            <p:nvPr/>
          </p:nvSpPr>
          <p:spPr>
            <a:xfrm>
              <a:off x="6974873" y="2317403"/>
              <a:ext cx="31165" cy="74311"/>
            </a:xfrm>
            <a:custGeom>
              <a:avLst/>
              <a:gdLst/>
              <a:ahLst/>
              <a:cxnLst/>
              <a:rect l="l" t="t" r="r" b="b"/>
              <a:pathLst>
                <a:path w="1735" h="4137" extrusionOk="0">
                  <a:moveTo>
                    <a:pt x="1735" y="0"/>
                  </a:moveTo>
                  <a:lnTo>
                    <a:pt x="0" y="968"/>
                  </a:lnTo>
                  <a:lnTo>
                    <a:pt x="0" y="4137"/>
                  </a:lnTo>
                  <a:lnTo>
                    <a:pt x="1735" y="3169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59;p52">
              <a:extLst>
                <a:ext uri="{FF2B5EF4-FFF2-40B4-BE49-F238E27FC236}">
                  <a16:creationId xmlns:a16="http://schemas.microsoft.com/office/drawing/2014/main" id="{F5A89E1F-076B-26B0-1F43-F2597372E325}"/>
                </a:ext>
              </a:extLst>
            </p:cNvPr>
            <p:cNvSpPr/>
            <p:nvPr/>
          </p:nvSpPr>
          <p:spPr>
            <a:xfrm>
              <a:off x="5789097" y="3506179"/>
              <a:ext cx="316374" cy="169386"/>
            </a:xfrm>
            <a:custGeom>
              <a:avLst/>
              <a:gdLst/>
              <a:ahLst/>
              <a:cxnLst/>
              <a:rect l="l" t="t" r="r" b="b"/>
              <a:pathLst>
                <a:path w="17613" h="9430" extrusionOk="0">
                  <a:moveTo>
                    <a:pt x="17446" y="0"/>
                  </a:moveTo>
                  <a:lnTo>
                    <a:pt x="67" y="5471"/>
                  </a:lnTo>
                  <a:cubicBezTo>
                    <a:pt x="0" y="5938"/>
                    <a:pt x="0" y="6438"/>
                    <a:pt x="67" y="6938"/>
                  </a:cubicBezTo>
                  <a:cubicBezTo>
                    <a:pt x="367" y="7872"/>
                    <a:pt x="1902" y="9173"/>
                    <a:pt x="4237" y="9373"/>
                  </a:cubicBezTo>
                  <a:cubicBezTo>
                    <a:pt x="4588" y="9411"/>
                    <a:pt x="4933" y="9430"/>
                    <a:pt x="5272" y="9430"/>
                  </a:cubicBezTo>
                  <a:cubicBezTo>
                    <a:pt x="7020" y="9430"/>
                    <a:pt x="8578" y="8934"/>
                    <a:pt x="9807" y="8039"/>
                  </a:cubicBezTo>
                  <a:cubicBezTo>
                    <a:pt x="11275" y="6972"/>
                    <a:pt x="13410" y="4937"/>
                    <a:pt x="14544" y="4003"/>
                  </a:cubicBezTo>
                  <a:cubicBezTo>
                    <a:pt x="15945" y="2902"/>
                    <a:pt x="17046" y="1935"/>
                    <a:pt x="17346" y="1501"/>
                  </a:cubicBezTo>
                  <a:cubicBezTo>
                    <a:pt x="17613" y="1068"/>
                    <a:pt x="17446" y="0"/>
                    <a:pt x="17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60;p52">
              <a:extLst>
                <a:ext uri="{FF2B5EF4-FFF2-40B4-BE49-F238E27FC236}">
                  <a16:creationId xmlns:a16="http://schemas.microsoft.com/office/drawing/2014/main" id="{0306B3FD-FED6-3E8F-E7BD-934FB37352CD}"/>
                </a:ext>
              </a:extLst>
            </p:cNvPr>
            <p:cNvSpPr/>
            <p:nvPr/>
          </p:nvSpPr>
          <p:spPr>
            <a:xfrm>
              <a:off x="5819058" y="3471942"/>
              <a:ext cx="295411" cy="164860"/>
            </a:xfrm>
            <a:custGeom>
              <a:avLst/>
              <a:gdLst/>
              <a:ahLst/>
              <a:cxnLst/>
              <a:rect l="l" t="t" r="r" b="b"/>
              <a:pathLst>
                <a:path w="16446" h="9178" extrusionOk="0">
                  <a:moveTo>
                    <a:pt x="12125" y="1"/>
                  </a:moveTo>
                  <a:cubicBezTo>
                    <a:pt x="11009" y="1"/>
                    <a:pt x="9894" y="330"/>
                    <a:pt x="8940" y="972"/>
                  </a:cubicBezTo>
                  <a:cubicBezTo>
                    <a:pt x="7105" y="2273"/>
                    <a:pt x="0" y="7076"/>
                    <a:pt x="0" y="7076"/>
                  </a:cubicBezTo>
                  <a:lnTo>
                    <a:pt x="7873" y="9178"/>
                  </a:lnTo>
                  <a:cubicBezTo>
                    <a:pt x="9274" y="8010"/>
                    <a:pt x="13143" y="4875"/>
                    <a:pt x="14477" y="3707"/>
                  </a:cubicBezTo>
                  <a:cubicBezTo>
                    <a:pt x="15812" y="2573"/>
                    <a:pt x="16445" y="1606"/>
                    <a:pt x="14777" y="672"/>
                  </a:cubicBezTo>
                  <a:cubicBezTo>
                    <a:pt x="13952" y="221"/>
                    <a:pt x="13038" y="1"/>
                    <a:pt x="1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61;p52">
              <a:extLst>
                <a:ext uri="{FF2B5EF4-FFF2-40B4-BE49-F238E27FC236}">
                  <a16:creationId xmlns:a16="http://schemas.microsoft.com/office/drawing/2014/main" id="{9777AD9C-48A9-D28A-BD4A-1D9D6EF677AC}"/>
                </a:ext>
              </a:extLst>
            </p:cNvPr>
            <p:cNvSpPr/>
            <p:nvPr/>
          </p:nvSpPr>
          <p:spPr>
            <a:xfrm>
              <a:off x="5789690" y="3543325"/>
              <a:ext cx="173176" cy="117259"/>
            </a:xfrm>
            <a:custGeom>
              <a:avLst/>
              <a:gdLst/>
              <a:ahLst/>
              <a:cxnLst/>
              <a:rect l="l" t="t" r="r" b="b"/>
              <a:pathLst>
                <a:path w="9641" h="6528" extrusionOk="0">
                  <a:moveTo>
                    <a:pt x="3637" y="0"/>
                  </a:moveTo>
                  <a:cubicBezTo>
                    <a:pt x="334" y="467"/>
                    <a:pt x="1" y="3636"/>
                    <a:pt x="1" y="3636"/>
                  </a:cubicBezTo>
                  <a:cubicBezTo>
                    <a:pt x="1" y="3636"/>
                    <a:pt x="468" y="5671"/>
                    <a:pt x="3670" y="6338"/>
                  </a:cubicBezTo>
                  <a:cubicBezTo>
                    <a:pt x="4215" y="6465"/>
                    <a:pt x="4769" y="6528"/>
                    <a:pt x="5322" y="6528"/>
                  </a:cubicBezTo>
                  <a:cubicBezTo>
                    <a:pt x="6801" y="6528"/>
                    <a:pt x="8269" y="6078"/>
                    <a:pt x="9508" y="5204"/>
                  </a:cubicBezTo>
                  <a:cubicBezTo>
                    <a:pt x="9641" y="4103"/>
                    <a:pt x="9241" y="2969"/>
                    <a:pt x="8407" y="2202"/>
                  </a:cubicBezTo>
                  <a:cubicBezTo>
                    <a:pt x="7039" y="801"/>
                    <a:pt x="5772" y="34"/>
                    <a:pt x="3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62;p52">
              <a:extLst>
                <a:ext uri="{FF2B5EF4-FFF2-40B4-BE49-F238E27FC236}">
                  <a16:creationId xmlns:a16="http://schemas.microsoft.com/office/drawing/2014/main" id="{74826C50-0CCF-A988-6149-8E6702A0006E}"/>
                </a:ext>
              </a:extLst>
            </p:cNvPr>
            <p:cNvSpPr/>
            <p:nvPr/>
          </p:nvSpPr>
          <p:spPr>
            <a:xfrm>
              <a:off x="5944886" y="3609822"/>
              <a:ext cx="316374" cy="169800"/>
            </a:xfrm>
            <a:custGeom>
              <a:avLst/>
              <a:gdLst/>
              <a:ahLst/>
              <a:cxnLst/>
              <a:rect l="l" t="t" r="r" b="b"/>
              <a:pathLst>
                <a:path w="17613" h="9453" extrusionOk="0">
                  <a:moveTo>
                    <a:pt x="17446" y="1"/>
                  </a:moveTo>
                  <a:lnTo>
                    <a:pt x="67" y="5471"/>
                  </a:lnTo>
                  <a:cubicBezTo>
                    <a:pt x="0" y="5972"/>
                    <a:pt x="0" y="6472"/>
                    <a:pt x="67" y="6939"/>
                  </a:cubicBezTo>
                  <a:cubicBezTo>
                    <a:pt x="401" y="7907"/>
                    <a:pt x="1902" y="9174"/>
                    <a:pt x="4237" y="9408"/>
                  </a:cubicBezTo>
                  <a:cubicBezTo>
                    <a:pt x="4564" y="9438"/>
                    <a:pt x="4887" y="9453"/>
                    <a:pt x="5203" y="9453"/>
                  </a:cubicBezTo>
                  <a:cubicBezTo>
                    <a:pt x="6979" y="9453"/>
                    <a:pt x="8561" y="8979"/>
                    <a:pt x="9807" y="8073"/>
                  </a:cubicBezTo>
                  <a:cubicBezTo>
                    <a:pt x="11275" y="7006"/>
                    <a:pt x="13410" y="4938"/>
                    <a:pt x="14577" y="4037"/>
                  </a:cubicBezTo>
                  <a:cubicBezTo>
                    <a:pt x="15945" y="2936"/>
                    <a:pt x="17079" y="1969"/>
                    <a:pt x="17346" y="1535"/>
                  </a:cubicBezTo>
                  <a:cubicBezTo>
                    <a:pt x="17613" y="1068"/>
                    <a:pt x="17446" y="1"/>
                    <a:pt x="174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63;p52">
              <a:extLst>
                <a:ext uri="{FF2B5EF4-FFF2-40B4-BE49-F238E27FC236}">
                  <a16:creationId xmlns:a16="http://schemas.microsoft.com/office/drawing/2014/main" id="{BC7A64CC-5C59-2DF7-86B2-BA7FC23A749A}"/>
                </a:ext>
              </a:extLst>
            </p:cNvPr>
            <p:cNvSpPr/>
            <p:nvPr/>
          </p:nvSpPr>
          <p:spPr>
            <a:xfrm>
              <a:off x="5974847" y="3575658"/>
              <a:ext cx="296004" cy="165417"/>
            </a:xfrm>
            <a:custGeom>
              <a:avLst/>
              <a:gdLst/>
              <a:ahLst/>
              <a:cxnLst/>
              <a:rect l="l" t="t" r="r" b="b"/>
              <a:pathLst>
                <a:path w="16479" h="9209" extrusionOk="0">
                  <a:moveTo>
                    <a:pt x="12143" y="1"/>
                  </a:moveTo>
                  <a:cubicBezTo>
                    <a:pt x="11021" y="1"/>
                    <a:pt x="9899" y="338"/>
                    <a:pt x="8940" y="1002"/>
                  </a:cubicBezTo>
                  <a:cubicBezTo>
                    <a:pt x="7139" y="2270"/>
                    <a:pt x="0" y="7073"/>
                    <a:pt x="0" y="7073"/>
                  </a:cubicBezTo>
                  <a:lnTo>
                    <a:pt x="7872" y="9208"/>
                  </a:lnTo>
                  <a:cubicBezTo>
                    <a:pt x="9307" y="8007"/>
                    <a:pt x="13176" y="4872"/>
                    <a:pt x="14510" y="3737"/>
                  </a:cubicBezTo>
                  <a:cubicBezTo>
                    <a:pt x="15811" y="2570"/>
                    <a:pt x="16479" y="1603"/>
                    <a:pt x="14777" y="669"/>
                  </a:cubicBezTo>
                  <a:cubicBezTo>
                    <a:pt x="13957" y="221"/>
                    <a:pt x="13050" y="1"/>
                    <a:pt x="12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64;p52">
              <a:extLst>
                <a:ext uri="{FF2B5EF4-FFF2-40B4-BE49-F238E27FC236}">
                  <a16:creationId xmlns:a16="http://schemas.microsoft.com/office/drawing/2014/main" id="{C29BAFD7-2855-23C2-6C76-C7666F6E310F}"/>
                </a:ext>
              </a:extLst>
            </p:cNvPr>
            <p:cNvSpPr/>
            <p:nvPr/>
          </p:nvSpPr>
          <p:spPr>
            <a:xfrm>
              <a:off x="5946071" y="3646987"/>
              <a:ext cx="172584" cy="117511"/>
            </a:xfrm>
            <a:custGeom>
              <a:avLst/>
              <a:gdLst/>
              <a:ahLst/>
              <a:cxnLst/>
              <a:rect l="l" t="t" r="r" b="b"/>
              <a:pathLst>
                <a:path w="9608" h="6542" extrusionOk="0">
                  <a:moveTo>
                    <a:pt x="3637" y="0"/>
                  </a:moveTo>
                  <a:cubicBezTo>
                    <a:pt x="335" y="500"/>
                    <a:pt x="1" y="3636"/>
                    <a:pt x="1" y="3636"/>
                  </a:cubicBezTo>
                  <a:cubicBezTo>
                    <a:pt x="1" y="3636"/>
                    <a:pt x="435" y="5671"/>
                    <a:pt x="3637" y="6371"/>
                  </a:cubicBezTo>
                  <a:cubicBezTo>
                    <a:pt x="4172" y="6485"/>
                    <a:pt x="4713" y="6542"/>
                    <a:pt x="5251" y="6542"/>
                  </a:cubicBezTo>
                  <a:cubicBezTo>
                    <a:pt x="6761" y="6542"/>
                    <a:pt x="8245" y="6098"/>
                    <a:pt x="9474" y="5237"/>
                  </a:cubicBezTo>
                  <a:cubicBezTo>
                    <a:pt x="9608" y="4103"/>
                    <a:pt x="9208" y="2969"/>
                    <a:pt x="8407" y="2202"/>
                  </a:cubicBezTo>
                  <a:cubicBezTo>
                    <a:pt x="7039" y="801"/>
                    <a:pt x="5772" y="33"/>
                    <a:pt x="3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65;p52">
              <a:extLst>
                <a:ext uri="{FF2B5EF4-FFF2-40B4-BE49-F238E27FC236}">
                  <a16:creationId xmlns:a16="http://schemas.microsoft.com/office/drawing/2014/main" id="{75CA00D1-D0BE-52D7-2646-49A3C2DB06F2}"/>
                </a:ext>
              </a:extLst>
            </p:cNvPr>
            <p:cNvSpPr/>
            <p:nvPr/>
          </p:nvSpPr>
          <p:spPr>
            <a:xfrm>
              <a:off x="5182719" y="1523047"/>
              <a:ext cx="1215756" cy="1442083"/>
            </a:xfrm>
            <a:custGeom>
              <a:avLst/>
              <a:gdLst/>
              <a:ahLst/>
              <a:cxnLst/>
              <a:rect l="l" t="t" r="r" b="b"/>
              <a:pathLst>
                <a:path w="67683" h="80283" extrusionOk="0">
                  <a:moveTo>
                    <a:pt x="62562" y="0"/>
                  </a:moveTo>
                  <a:cubicBezTo>
                    <a:pt x="62112" y="0"/>
                    <a:pt x="61662" y="108"/>
                    <a:pt x="61245" y="325"/>
                  </a:cubicBezTo>
                  <a:lnTo>
                    <a:pt x="1302" y="34950"/>
                  </a:lnTo>
                  <a:cubicBezTo>
                    <a:pt x="535" y="35450"/>
                    <a:pt x="34" y="36284"/>
                    <a:pt x="1" y="37218"/>
                  </a:cubicBezTo>
                  <a:lnTo>
                    <a:pt x="1" y="76246"/>
                  </a:lnTo>
                  <a:cubicBezTo>
                    <a:pt x="34" y="77180"/>
                    <a:pt x="535" y="78014"/>
                    <a:pt x="1302" y="78515"/>
                  </a:cubicBezTo>
                  <a:lnTo>
                    <a:pt x="3804" y="79982"/>
                  </a:lnTo>
                  <a:cubicBezTo>
                    <a:pt x="4221" y="80182"/>
                    <a:pt x="4671" y="80282"/>
                    <a:pt x="5117" y="80282"/>
                  </a:cubicBezTo>
                  <a:cubicBezTo>
                    <a:pt x="5563" y="80282"/>
                    <a:pt x="6005" y="80182"/>
                    <a:pt x="6406" y="79982"/>
                  </a:cubicBezTo>
                  <a:lnTo>
                    <a:pt x="66382" y="45324"/>
                  </a:lnTo>
                  <a:cubicBezTo>
                    <a:pt x="67149" y="44824"/>
                    <a:pt x="67649" y="43990"/>
                    <a:pt x="67683" y="43056"/>
                  </a:cubicBezTo>
                  <a:lnTo>
                    <a:pt x="67683" y="4028"/>
                  </a:lnTo>
                  <a:cubicBezTo>
                    <a:pt x="67649" y="3094"/>
                    <a:pt x="67149" y="2260"/>
                    <a:pt x="66382" y="1760"/>
                  </a:cubicBezTo>
                  <a:lnTo>
                    <a:pt x="63880" y="325"/>
                  </a:lnTo>
                  <a:cubicBezTo>
                    <a:pt x="63463" y="108"/>
                    <a:pt x="63013" y="0"/>
                    <a:pt x="6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66;p52">
              <a:extLst>
                <a:ext uri="{FF2B5EF4-FFF2-40B4-BE49-F238E27FC236}">
                  <a16:creationId xmlns:a16="http://schemas.microsoft.com/office/drawing/2014/main" id="{2323985C-77EB-3DFC-2C65-3D613A5993E6}"/>
                </a:ext>
              </a:extLst>
            </p:cNvPr>
            <p:cNvSpPr/>
            <p:nvPr/>
          </p:nvSpPr>
          <p:spPr>
            <a:xfrm>
              <a:off x="5274400" y="1578569"/>
              <a:ext cx="1124075" cy="1384208"/>
            </a:xfrm>
            <a:custGeom>
              <a:avLst/>
              <a:gdLst/>
              <a:ahLst/>
              <a:cxnLst/>
              <a:rect l="l" t="t" r="r" b="b"/>
              <a:pathLst>
                <a:path w="62579" h="77061" extrusionOk="0">
                  <a:moveTo>
                    <a:pt x="61857" y="1"/>
                  </a:moveTo>
                  <a:cubicBezTo>
                    <a:pt x="61683" y="1"/>
                    <a:pt x="61487" y="55"/>
                    <a:pt x="61278" y="170"/>
                  </a:cubicBezTo>
                  <a:lnTo>
                    <a:pt x="1302" y="34794"/>
                  </a:lnTo>
                  <a:cubicBezTo>
                    <a:pt x="534" y="35328"/>
                    <a:pt x="67" y="36162"/>
                    <a:pt x="1" y="37063"/>
                  </a:cubicBezTo>
                  <a:lnTo>
                    <a:pt x="1" y="76124"/>
                  </a:lnTo>
                  <a:cubicBezTo>
                    <a:pt x="1" y="76720"/>
                    <a:pt x="307" y="77060"/>
                    <a:pt x="737" y="77060"/>
                  </a:cubicBezTo>
                  <a:cubicBezTo>
                    <a:pt x="909" y="77060"/>
                    <a:pt x="1101" y="77006"/>
                    <a:pt x="1302" y="76891"/>
                  </a:cubicBezTo>
                  <a:lnTo>
                    <a:pt x="61278" y="42233"/>
                  </a:lnTo>
                  <a:cubicBezTo>
                    <a:pt x="62045" y="41733"/>
                    <a:pt x="62545" y="40899"/>
                    <a:pt x="62579" y="39965"/>
                  </a:cubicBezTo>
                  <a:lnTo>
                    <a:pt x="62579" y="937"/>
                  </a:lnTo>
                  <a:cubicBezTo>
                    <a:pt x="62579" y="341"/>
                    <a:pt x="62289" y="1"/>
                    <a:pt x="61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67;p52">
              <a:extLst>
                <a:ext uri="{FF2B5EF4-FFF2-40B4-BE49-F238E27FC236}">
                  <a16:creationId xmlns:a16="http://schemas.microsoft.com/office/drawing/2014/main" id="{8ED726F2-2551-F33A-FD71-FFB65B857403}"/>
                </a:ext>
              </a:extLst>
            </p:cNvPr>
            <p:cNvSpPr/>
            <p:nvPr/>
          </p:nvSpPr>
          <p:spPr>
            <a:xfrm>
              <a:off x="5182726" y="2171024"/>
              <a:ext cx="110272" cy="796852"/>
            </a:xfrm>
            <a:custGeom>
              <a:avLst/>
              <a:gdLst/>
              <a:ahLst/>
              <a:cxnLst/>
              <a:rect l="l" t="t" r="r" b="b"/>
              <a:pathLst>
                <a:path w="6139" h="44362" extrusionOk="0">
                  <a:moveTo>
                    <a:pt x="401" y="0"/>
                  </a:moveTo>
                  <a:cubicBezTo>
                    <a:pt x="167" y="401"/>
                    <a:pt x="34" y="834"/>
                    <a:pt x="1" y="1301"/>
                  </a:cubicBezTo>
                  <a:lnTo>
                    <a:pt x="1" y="40329"/>
                  </a:lnTo>
                  <a:cubicBezTo>
                    <a:pt x="67" y="41230"/>
                    <a:pt x="534" y="42097"/>
                    <a:pt x="1302" y="42598"/>
                  </a:cubicBezTo>
                  <a:lnTo>
                    <a:pt x="3837" y="44032"/>
                  </a:lnTo>
                  <a:cubicBezTo>
                    <a:pt x="4271" y="44249"/>
                    <a:pt x="4740" y="44361"/>
                    <a:pt x="5203" y="44361"/>
                  </a:cubicBezTo>
                  <a:cubicBezTo>
                    <a:pt x="5522" y="44361"/>
                    <a:pt x="5839" y="44308"/>
                    <a:pt x="6138" y="44199"/>
                  </a:cubicBezTo>
                  <a:lnTo>
                    <a:pt x="6138" y="44199"/>
                  </a:lnTo>
                  <a:cubicBezTo>
                    <a:pt x="6047" y="44226"/>
                    <a:pt x="5959" y="44239"/>
                    <a:pt x="5876" y="44239"/>
                  </a:cubicBezTo>
                  <a:cubicBezTo>
                    <a:pt x="5443" y="44239"/>
                    <a:pt x="5138" y="43886"/>
                    <a:pt x="5138" y="43298"/>
                  </a:cubicBezTo>
                  <a:lnTo>
                    <a:pt x="5138" y="4237"/>
                  </a:lnTo>
                  <a:cubicBezTo>
                    <a:pt x="5171" y="3803"/>
                    <a:pt x="5304" y="3336"/>
                    <a:pt x="5538" y="2969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68;p52">
              <a:extLst>
                <a:ext uri="{FF2B5EF4-FFF2-40B4-BE49-F238E27FC236}">
                  <a16:creationId xmlns:a16="http://schemas.microsoft.com/office/drawing/2014/main" id="{4DC3FC07-8675-0BF8-347D-73769116209F}"/>
                </a:ext>
              </a:extLst>
            </p:cNvPr>
            <p:cNvSpPr/>
            <p:nvPr/>
          </p:nvSpPr>
          <p:spPr>
            <a:xfrm>
              <a:off x="6903562" y="3637844"/>
              <a:ext cx="263654" cy="347682"/>
            </a:xfrm>
            <a:custGeom>
              <a:avLst/>
              <a:gdLst/>
              <a:ahLst/>
              <a:cxnLst/>
              <a:rect l="l" t="t" r="r" b="b"/>
              <a:pathLst>
                <a:path w="14678" h="19356" extrusionOk="0">
                  <a:moveTo>
                    <a:pt x="7339" y="0"/>
                  </a:moveTo>
                  <a:cubicBezTo>
                    <a:pt x="7114" y="0"/>
                    <a:pt x="6889" y="59"/>
                    <a:pt x="6672" y="175"/>
                  </a:cubicBezTo>
                  <a:lnTo>
                    <a:pt x="634" y="3645"/>
                  </a:lnTo>
                  <a:cubicBezTo>
                    <a:pt x="434" y="3778"/>
                    <a:pt x="301" y="3945"/>
                    <a:pt x="167" y="4145"/>
                  </a:cubicBezTo>
                  <a:cubicBezTo>
                    <a:pt x="167" y="4178"/>
                    <a:pt x="134" y="4212"/>
                    <a:pt x="134" y="4245"/>
                  </a:cubicBezTo>
                  <a:cubicBezTo>
                    <a:pt x="34" y="4412"/>
                    <a:pt x="1" y="4612"/>
                    <a:pt x="1" y="4779"/>
                  </a:cubicBezTo>
                  <a:lnTo>
                    <a:pt x="1" y="14586"/>
                  </a:lnTo>
                  <a:cubicBezTo>
                    <a:pt x="1" y="15019"/>
                    <a:pt x="234" y="15420"/>
                    <a:pt x="601" y="15687"/>
                  </a:cubicBezTo>
                  <a:lnTo>
                    <a:pt x="634" y="15720"/>
                  </a:lnTo>
                  <a:lnTo>
                    <a:pt x="6672" y="19222"/>
                  </a:lnTo>
                  <a:cubicBezTo>
                    <a:pt x="6705" y="19222"/>
                    <a:pt x="6739" y="19222"/>
                    <a:pt x="6772" y="19256"/>
                  </a:cubicBezTo>
                  <a:cubicBezTo>
                    <a:pt x="6839" y="19289"/>
                    <a:pt x="6906" y="19322"/>
                    <a:pt x="7006" y="19322"/>
                  </a:cubicBezTo>
                  <a:cubicBezTo>
                    <a:pt x="7106" y="19356"/>
                    <a:pt x="7206" y="19356"/>
                    <a:pt x="7339" y="19356"/>
                  </a:cubicBezTo>
                  <a:cubicBezTo>
                    <a:pt x="7573" y="19356"/>
                    <a:pt x="7806" y="19322"/>
                    <a:pt x="8006" y="19222"/>
                  </a:cubicBezTo>
                  <a:lnTo>
                    <a:pt x="14044" y="15720"/>
                  </a:lnTo>
                  <a:cubicBezTo>
                    <a:pt x="14411" y="15453"/>
                    <a:pt x="14678" y="15053"/>
                    <a:pt x="14678" y="14586"/>
                  </a:cubicBezTo>
                  <a:lnTo>
                    <a:pt x="14678" y="4779"/>
                  </a:lnTo>
                  <a:cubicBezTo>
                    <a:pt x="14678" y="4312"/>
                    <a:pt x="14411" y="3911"/>
                    <a:pt x="14044" y="3645"/>
                  </a:cubicBezTo>
                  <a:lnTo>
                    <a:pt x="8006" y="175"/>
                  </a:lnTo>
                  <a:cubicBezTo>
                    <a:pt x="7790" y="59"/>
                    <a:pt x="7564" y="0"/>
                    <a:pt x="73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69;p52">
              <a:extLst>
                <a:ext uri="{FF2B5EF4-FFF2-40B4-BE49-F238E27FC236}">
                  <a16:creationId xmlns:a16="http://schemas.microsoft.com/office/drawing/2014/main" id="{CD5E6011-F613-8870-14DE-0A1E5A4880B5}"/>
                </a:ext>
              </a:extLst>
            </p:cNvPr>
            <p:cNvSpPr/>
            <p:nvPr/>
          </p:nvSpPr>
          <p:spPr>
            <a:xfrm>
              <a:off x="7035389" y="3715190"/>
              <a:ext cx="131827" cy="269455"/>
            </a:xfrm>
            <a:custGeom>
              <a:avLst/>
              <a:gdLst/>
              <a:ahLst/>
              <a:cxnLst/>
              <a:rect l="l" t="t" r="r" b="b"/>
              <a:pathLst>
                <a:path w="7339" h="15001" extrusionOk="0">
                  <a:moveTo>
                    <a:pt x="7010" y="0"/>
                  </a:moveTo>
                  <a:cubicBezTo>
                    <a:pt x="6921" y="0"/>
                    <a:pt x="6818" y="34"/>
                    <a:pt x="6705" y="106"/>
                  </a:cubicBezTo>
                  <a:lnTo>
                    <a:pt x="667" y="3575"/>
                  </a:lnTo>
                  <a:cubicBezTo>
                    <a:pt x="267" y="3842"/>
                    <a:pt x="34" y="4242"/>
                    <a:pt x="0" y="4709"/>
                  </a:cubicBezTo>
                  <a:lnTo>
                    <a:pt x="0" y="14516"/>
                  </a:lnTo>
                  <a:cubicBezTo>
                    <a:pt x="0" y="14827"/>
                    <a:pt x="154" y="15000"/>
                    <a:pt x="377" y="15000"/>
                  </a:cubicBezTo>
                  <a:cubicBezTo>
                    <a:pt x="465" y="15000"/>
                    <a:pt x="563" y="14973"/>
                    <a:pt x="667" y="14916"/>
                  </a:cubicBezTo>
                  <a:lnTo>
                    <a:pt x="6705" y="11414"/>
                  </a:lnTo>
                  <a:cubicBezTo>
                    <a:pt x="7072" y="11147"/>
                    <a:pt x="7339" y="10747"/>
                    <a:pt x="7339" y="10280"/>
                  </a:cubicBezTo>
                  <a:lnTo>
                    <a:pt x="7339" y="473"/>
                  </a:lnTo>
                  <a:cubicBezTo>
                    <a:pt x="7339" y="172"/>
                    <a:pt x="7211" y="0"/>
                    <a:pt x="7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70;p52">
              <a:extLst>
                <a:ext uri="{FF2B5EF4-FFF2-40B4-BE49-F238E27FC236}">
                  <a16:creationId xmlns:a16="http://schemas.microsoft.com/office/drawing/2014/main" id="{E530150F-2DB3-6672-ED04-57C58D62696A}"/>
                </a:ext>
              </a:extLst>
            </p:cNvPr>
            <p:cNvSpPr/>
            <p:nvPr/>
          </p:nvSpPr>
          <p:spPr>
            <a:xfrm>
              <a:off x="7896996" y="3063834"/>
              <a:ext cx="263654" cy="348275"/>
            </a:xfrm>
            <a:custGeom>
              <a:avLst/>
              <a:gdLst/>
              <a:ahLst/>
              <a:cxnLst/>
              <a:rect l="l" t="t" r="r" b="b"/>
              <a:pathLst>
                <a:path w="14678" h="19389" extrusionOk="0">
                  <a:moveTo>
                    <a:pt x="7339" y="0"/>
                  </a:moveTo>
                  <a:cubicBezTo>
                    <a:pt x="7114" y="0"/>
                    <a:pt x="6889" y="58"/>
                    <a:pt x="6672" y="175"/>
                  </a:cubicBezTo>
                  <a:lnTo>
                    <a:pt x="635" y="3644"/>
                  </a:lnTo>
                  <a:cubicBezTo>
                    <a:pt x="434" y="3778"/>
                    <a:pt x="301" y="3945"/>
                    <a:pt x="168" y="4145"/>
                  </a:cubicBezTo>
                  <a:cubicBezTo>
                    <a:pt x="168" y="4178"/>
                    <a:pt x="134" y="4211"/>
                    <a:pt x="134" y="4278"/>
                  </a:cubicBezTo>
                  <a:cubicBezTo>
                    <a:pt x="34" y="4412"/>
                    <a:pt x="1" y="4612"/>
                    <a:pt x="1" y="4779"/>
                  </a:cubicBezTo>
                  <a:lnTo>
                    <a:pt x="1" y="15053"/>
                  </a:lnTo>
                  <a:cubicBezTo>
                    <a:pt x="1" y="15520"/>
                    <a:pt x="234" y="15920"/>
                    <a:pt x="601" y="16153"/>
                  </a:cubicBezTo>
                  <a:cubicBezTo>
                    <a:pt x="601" y="16187"/>
                    <a:pt x="635" y="16187"/>
                    <a:pt x="635" y="16187"/>
                  </a:cubicBezTo>
                  <a:lnTo>
                    <a:pt x="6672" y="19222"/>
                  </a:lnTo>
                  <a:cubicBezTo>
                    <a:pt x="6706" y="19222"/>
                    <a:pt x="6739" y="19222"/>
                    <a:pt x="6772" y="19256"/>
                  </a:cubicBezTo>
                  <a:cubicBezTo>
                    <a:pt x="6839" y="19289"/>
                    <a:pt x="6906" y="19322"/>
                    <a:pt x="7006" y="19322"/>
                  </a:cubicBezTo>
                  <a:cubicBezTo>
                    <a:pt x="7106" y="19356"/>
                    <a:pt x="7206" y="19389"/>
                    <a:pt x="7339" y="19389"/>
                  </a:cubicBezTo>
                  <a:cubicBezTo>
                    <a:pt x="7573" y="19389"/>
                    <a:pt x="7806" y="19322"/>
                    <a:pt x="8007" y="19222"/>
                  </a:cubicBezTo>
                  <a:lnTo>
                    <a:pt x="14044" y="15720"/>
                  </a:lnTo>
                  <a:cubicBezTo>
                    <a:pt x="14411" y="15486"/>
                    <a:pt x="14645" y="15053"/>
                    <a:pt x="14678" y="14619"/>
                  </a:cubicBezTo>
                  <a:lnTo>
                    <a:pt x="14678" y="4779"/>
                  </a:lnTo>
                  <a:cubicBezTo>
                    <a:pt x="14678" y="4312"/>
                    <a:pt x="14411" y="3911"/>
                    <a:pt x="14044" y="3644"/>
                  </a:cubicBezTo>
                  <a:lnTo>
                    <a:pt x="8007" y="175"/>
                  </a:lnTo>
                  <a:cubicBezTo>
                    <a:pt x="7790" y="58"/>
                    <a:pt x="7565" y="0"/>
                    <a:pt x="73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71;p52">
              <a:extLst>
                <a:ext uri="{FF2B5EF4-FFF2-40B4-BE49-F238E27FC236}">
                  <a16:creationId xmlns:a16="http://schemas.microsoft.com/office/drawing/2014/main" id="{4F164951-6EE2-8C26-D83D-51331E62B915}"/>
                </a:ext>
              </a:extLst>
            </p:cNvPr>
            <p:cNvSpPr/>
            <p:nvPr/>
          </p:nvSpPr>
          <p:spPr>
            <a:xfrm>
              <a:off x="8028823" y="3141540"/>
              <a:ext cx="131827" cy="269096"/>
            </a:xfrm>
            <a:custGeom>
              <a:avLst/>
              <a:gdLst/>
              <a:ahLst/>
              <a:cxnLst/>
              <a:rect l="l" t="t" r="r" b="b"/>
              <a:pathLst>
                <a:path w="7339" h="14981" extrusionOk="0">
                  <a:moveTo>
                    <a:pt x="6979" y="1"/>
                  </a:moveTo>
                  <a:cubicBezTo>
                    <a:pt x="6894" y="1"/>
                    <a:pt x="6801" y="28"/>
                    <a:pt x="6705" y="86"/>
                  </a:cubicBezTo>
                  <a:lnTo>
                    <a:pt x="634" y="3588"/>
                  </a:lnTo>
                  <a:cubicBezTo>
                    <a:pt x="267" y="3822"/>
                    <a:pt x="34" y="4255"/>
                    <a:pt x="0" y="4689"/>
                  </a:cubicBezTo>
                  <a:lnTo>
                    <a:pt x="0" y="14529"/>
                  </a:lnTo>
                  <a:cubicBezTo>
                    <a:pt x="0" y="14814"/>
                    <a:pt x="153" y="14981"/>
                    <a:pt x="373" y="14981"/>
                  </a:cubicBezTo>
                  <a:cubicBezTo>
                    <a:pt x="462" y="14981"/>
                    <a:pt x="562" y="14954"/>
                    <a:pt x="668" y="14896"/>
                  </a:cubicBezTo>
                  <a:lnTo>
                    <a:pt x="6705" y="11394"/>
                  </a:lnTo>
                  <a:cubicBezTo>
                    <a:pt x="7072" y="11160"/>
                    <a:pt x="7306" y="10727"/>
                    <a:pt x="7339" y="10293"/>
                  </a:cubicBezTo>
                  <a:lnTo>
                    <a:pt x="7339" y="453"/>
                  </a:lnTo>
                  <a:cubicBezTo>
                    <a:pt x="7339" y="167"/>
                    <a:pt x="7187" y="1"/>
                    <a:pt x="6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72;p52">
              <a:extLst>
                <a:ext uri="{FF2B5EF4-FFF2-40B4-BE49-F238E27FC236}">
                  <a16:creationId xmlns:a16="http://schemas.microsoft.com/office/drawing/2014/main" id="{48EC8505-958F-CED2-52AC-970BAB89EE80}"/>
                </a:ext>
              </a:extLst>
            </p:cNvPr>
            <p:cNvSpPr/>
            <p:nvPr/>
          </p:nvSpPr>
          <p:spPr>
            <a:xfrm>
              <a:off x="5274400" y="2058707"/>
              <a:ext cx="2930600" cy="1813422"/>
            </a:xfrm>
            <a:custGeom>
              <a:avLst/>
              <a:gdLst/>
              <a:ahLst/>
              <a:cxnLst/>
              <a:rect l="l" t="t" r="r" b="b"/>
              <a:pathLst>
                <a:path w="163151" h="100956" extrusionOk="0">
                  <a:moveTo>
                    <a:pt x="65114" y="0"/>
                  </a:moveTo>
                  <a:cubicBezTo>
                    <a:pt x="64221" y="0"/>
                    <a:pt x="63329" y="209"/>
                    <a:pt x="62512" y="626"/>
                  </a:cubicBezTo>
                  <a:lnTo>
                    <a:pt x="2602" y="35251"/>
                  </a:lnTo>
                  <a:cubicBezTo>
                    <a:pt x="1068" y="36251"/>
                    <a:pt x="101" y="37919"/>
                    <a:pt x="1" y="39754"/>
                  </a:cubicBezTo>
                  <a:lnTo>
                    <a:pt x="1" y="42256"/>
                  </a:lnTo>
                  <a:cubicBezTo>
                    <a:pt x="101" y="44090"/>
                    <a:pt x="1068" y="45758"/>
                    <a:pt x="2602" y="46759"/>
                  </a:cubicBezTo>
                  <a:lnTo>
                    <a:pt x="95435" y="100331"/>
                  </a:lnTo>
                  <a:cubicBezTo>
                    <a:pt x="96253" y="100747"/>
                    <a:pt x="97145" y="100956"/>
                    <a:pt x="98041" y="100956"/>
                  </a:cubicBezTo>
                  <a:cubicBezTo>
                    <a:pt x="98938" y="100956"/>
                    <a:pt x="99839" y="100747"/>
                    <a:pt x="100672" y="100331"/>
                  </a:cubicBezTo>
                  <a:lnTo>
                    <a:pt x="160549" y="65739"/>
                  </a:lnTo>
                  <a:cubicBezTo>
                    <a:pt x="162083" y="64705"/>
                    <a:pt x="163050" y="63037"/>
                    <a:pt x="163150" y="61203"/>
                  </a:cubicBezTo>
                  <a:lnTo>
                    <a:pt x="163150" y="58734"/>
                  </a:lnTo>
                  <a:cubicBezTo>
                    <a:pt x="163050" y="56866"/>
                    <a:pt x="162083" y="55198"/>
                    <a:pt x="160549" y="54198"/>
                  </a:cubicBezTo>
                  <a:lnTo>
                    <a:pt x="67716" y="626"/>
                  </a:lnTo>
                  <a:cubicBezTo>
                    <a:pt x="66898" y="209"/>
                    <a:pt x="66006" y="0"/>
                    <a:pt x="65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73;p52">
              <a:extLst>
                <a:ext uri="{FF2B5EF4-FFF2-40B4-BE49-F238E27FC236}">
                  <a16:creationId xmlns:a16="http://schemas.microsoft.com/office/drawing/2014/main" id="{82EA7806-8DCD-B23A-DD4E-D24A6948CE57}"/>
                </a:ext>
              </a:extLst>
            </p:cNvPr>
            <p:cNvSpPr/>
            <p:nvPr/>
          </p:nvSpPr>
          <p:spPr>
            <a:xfrm>
              <a:off x="7035389" y="3035220"/>
              <a:ext cx="1169610" cy="837124"/>
            </a:xfrm>
            <a:custGeom>
              <a:avLst/>
              <a:gdLst/>
              <a:ahLst/>
              <a:cxnLst/>
              <a:rect l="l" t="t" r="r" b="b"/>
              <a:pathLst>
                <a:path w="65114" h="46604" extrusionOk="0">
                  <a:moveTo>
                    <a:pt x="62745" y="0"/>
                  </a:moveTo>
                  <a:cubicBezTo>
                    <a:pt x="62828" y="61"/>
                    <a:pt x="62909" y="125"/>
                    <a:pt x="62988" y="190"/>
                  </a:cubicBezTo>
                  <a:lnTo>
                    <a:pt x="62988" y="190"/>
                  </a:lnTo>
                  <a:cubicBezTo>
                    <a:pt x="62914" y="125"/>
                    <a:pt x="62833" y="61"/>
                    <a:pt x="62745" y="0"/>
                  </a:cubicBezTo>
                  <a:close/>
                  <a:moveTo>
                    <a:pt x="62988" y="190"/>
                  </a:moveTo>
                  <a:cubicBezTo>
                    <a:pt x="63925" y="1013"/>
                    <a:pt x="63748" y="2127"/>
                    <a:pt x="62512" y="2869"/>
                  </a:cubicBezTo>
                  <a:lnTo>
                    <a:pt x="2602" y="37460"/>
                  </a:lnTo>
                  <a:cubicBezTo>
                    <a:pt x="1802" y="37894"/>
                    <a:pt x="901" y="38094"/>
                    <a:pt x="0" y="38094"/>
                  </a:cubicBezTo>
                  <a:lnTo>
                    <a:pt x="0" y="46600"/>
                  </a:lnTo>
                  <a:cubicBezTo>
                    <a:pt x="57" y="46602"/>
                    <a:pt x="114" y="46603"/>
                    <a:pt x="171" y="46603"/>
                  </a:cubicBezTo>
                  <a:cubicBezTo>
                    <a:pt x="1014" y="46603"/>
                    <a:pt x="1852" y="46375"/>
                    <a:pt x="2602" y="46000"/>
                  </a:cubicBezTo>
                  <a:lnTo>
                    <a:pt x="62512" y="11375"/>
                  </a:lnTo>
                  <a:cubicBezTo>
                    <a:pt x="64046" y="10374"/>
                    <a:pt x="65013" y="8707"/>
                    <a:pt x="65113" y="6839"/>
                  </a:cubicBezTo>
                  <a:lnTo>
                    <a:pt x="65113" y="4370"/>
                  </a:lnTo>
                  <a:cubicBezTo>
                    <a:pt x="65019" y="2738"/>
                    <a:pt x="64246" y="1224"/>
                    <a:pt x="62988" y="1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74;p52">
              <a:extLst>
                <a:ext uri="{FF2B5EF4-FFF2-40B4-BE49-F238E27FC236}">
                  <a16:creationId xmlns:a16="http://schemas.microsoft.com/office/drawing/2014/main" id="{D811CBC8-112B-6BD9-289A-0761BA65973C}"/>
                </a:ext>
              </a:extLst>
            </p:cNvPr>
            <p:cNvSpPr/>
            <p:nvPr/>
          </p:nvSpPr>
          <p:spPr>
            <a:xfrm>
              <a:off x="5274400" y="2693681"/>
              <a:ext cx="1761008" cy="1178609"/>
            </a:xfrm>
            <a:custGeom>
              <a:avLst/>
              <a:gdLst/>
              <a:ahLst/>
              <a:cxnLst/>
              <a:rect l="l" t="t" r="r" b="b"/>
              <a:pathLst>
                <a:path w="98038" h="65615" extrusionOk="0">
                  <a:moveTo>
                    <a:pt x="2436" y="1"/>
                  </a:moveTo>
                  <a:cubicBezTo>
                    <a:pt x="2299" y="90"/>
                    <a:pt x="2178" y="185"/>
                    <a:pt x="2073" y="284"/>
                  </a:cubicBezTo>
                  <a:lnTo>
                    <a:pt x="2073" y="284"/>
                  </a:lnTo>
                  <a:cubicBezTo>
                    <a:pt x="2190" y="185"/>
                    <a:pt x="2311" y="91"/>
                    <a:pt x="2436" y="1"/>
                  </a:cubicBezTo>
                  <a:close/>
                  <a:moveTo>
                    <a:pt x="2073" y="284"/>
                  </a:moveTo>
                  <a:lnTo>
                    <a:pt x="2073" y="284"/>
                  </a:lnTo>
                  <a:cubicBezTo>
                    <a:pt x="850" y="1315"/>
                    <a:pt x="92" y="2790"/>
                    <a:pt x="1" y="4404"/>
                  </a:cubicBezTo>
                  <a:lnTo>
                    <a:pt x="1" y="6872"/>
                  </a:lnTo>
                  <a:cubicBezTo>
                    <a:pt x="101" y="8707"/>
                    <a:pt x="1068" y="10408"/>
                    <a:pt x="2602" y="11409"/>
                  </a:cubicBezTo>
                  <a:lnTo>
                    <a:pt x="95435" y="64981"/>
                  </a:lnTo>
                  <a:cubicBezTo>
                    <a:pt x="96236" y="65414"/>
                    <a:pt x="97137" y="65614"/>
                    <a:pt x="98037" y="65614"/>
                  </a:cubicBezTo>
                  <a:lnTo>
                    <a:pt x="98037" y="57075"/>
                  </a:lnTo>
                  <a:cubicBezTo>
                    <a:pt x="97973" y="57077"/>
                    <a:pt x="97909" y="57078"/>
                    <a:pt x="97844" y="57078"/>
                  </a:cubicBezTo>
                  <a:cubicBezTo>
                    <a:pt x="97008" y="57078"/>
                    <a:pt x="96179" y="56877"/>
                    <a:pt x="95435" y="56474"/>
                  </a:cubicBezTo>
                  <a:lnTo>
                    <a:pt x="2636" y="2903"/>
                  </a:lnTo>
                  <a:cubicBezTo>
                    <a:pt x="1386" y="2188"/>
                    <a:pt x="1198" y="1102"/>
                    <a:pt x="2073" y="2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75;p52">
              <a:extLst>
                <a:ext uri="{FF2B5EF4-FFF2-40B4-BE49-F238E27FC236}">
                  <a16:creationId xmlns:a16="http://schemas.microsoft.com/office/drawing/2014/main" id="{95E4D02F-F471-357A-E589-28B21A5E6144}"/>
                </a:ext>
              </a:extLst>
            </p:cNvPr>
            <p:cNvSpPr/>
            <p:nvPr/>
          </p:nvSpPr>
          <p:spPr>
            <a:xfrm>
              <a:off x="5295380" y="1805256"/>
              <a:ext cx="2888639" cy="1660040"/>
            </a:xfrm>
            <a:custGeom>
              <a:avLst/>
              <a:gdLst/>
              <a:ahLst/>
              <a:cxnLst/>
              <a:rect l="l" t="t" r="r" b="b"/>
              <a:pathLst>
                <a:path w="160815" h="92417" extrusionOk="0">
                  <a:moveTo>
                    <a:pt x="63946" y="0"/>
                  </a:moveTo>
                  <a:cubicBezTo>
                    <a:pt x="63053" y="0"/>
                    <a:pt x="62161" y="209"/>
                    <a:pt x="61344" y="626"/>
                  </a:cubicBezTo>
                  <a:lnTo>
                    <a:pt x="1434" y="35217"/>
                  </a:lnTo>
                  <a:cubicBezTo>
                    <a:pt x="0" y="36051"/>
                    <a:pt x="0" y="37385"/>
                    <a:pt x="1434" y="38219"/>
                  </a:cubicBezTo>
                  <a:lnTo>
                    <a:pt x="94267" y="91791"/>
                  </a:lnTo>
                  <a:cubicBezTo>
                    <a:pt x="95085" y="92208"/>
                    <a:pt x="95977" y="92416"/>
                    <a:pt x="96873" y="92416"/>
                  </a:cubicBezTo>
                  <a:cubicBezTo>
                    <a:pt x="97770" y="92416"/>
                    <a:pt x="98671" y="92208"/>
                    <a:pt x="99504" y="91791"/>
                  </a:cubicBezTo>
                  <a:lnTo>
                    <a:pt x="159381" y="57233"/>
                  </a:lnTo>
                  <a:cubicBezTo>
                    <a:pt x="160815" y="56399"/>
                    <a:pt x="160815" y="55031"/>
                    <a:pt x="159381" y="54197"/>
                  </a:cubicBezTo>
                  <a:lnTo>
                    <a:pt x="66548" y="626"/>
                  </a:lnTo>
                  <a:cubicBezTo>
                    <a:pt x="65730" y="209"/>
                    <a:pt x="64838" y="0"/>
                    <a:pt x="63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76;p52">
              <a:extLst>
                <a:ext uri="{FF2B5EF4-FFF2-40B4-BE49-F238E27FC236}">
                  <a16:creationId xmlns:a16="http://schemas.microsoft.com/office/drawing/2014/main" id="{638413E7-1985-0BF9-F3DA-9B60FBE895E6}"/>
                </a:ext>
              </a:extLst>
            </p:cNvPr>
            <p:cNvSpPr/>
            <p:nvPr/>
          </p:nvSpPr>
          <p:spPr>
            <a:xfrm>
              <a:off x="7035389" y="2781769"/>
              <a:ext cx="1169610" cy="886863"/>
            </a:xfrm>
            <a:custGeom>
              <a:avLst/>
              <a:gdLst/>
              <a:ahLst/>
              <a:cxnLst/>
              <a:rect l="l" t="t" r="r" b="b"/>
              <a:pathLst>
                <a:path w="65114" h="49373" extrusionOk="0">
                  <a:moveTo>
                    <a:pt x="62745" y="0"/>
                  </a:moveTo>
                  <a:cubicBezTo>
                    <a:pt x="62831" y="64"/>
                    <a:pt x="62915" y="130"/>
                    <a:pt x="62997" y="197"/>
                  </a:cubicBezTo>
                  <a:lnTo>
                    <a:pt x="62997" y="197"/>
                  </a:lnTo>
                  <a:cubicBezTo>
                    <a:pt x="62921" y="130"/>
                    <a:pt x="62837" y="64"/>
                    <a:pt x="62745" y="0"/>
                  </a:cubicBezTo>
                  <a:close/>
                  <a:moveTo>
                    <a:pt x="62997" y="197"/>
                  </a:moveTo>
                  <a:cubicBezTo>
                    <a:pt x="63923" y="1015"/>
                    <a:pt x="63744" y="2096"/>
                    <a:pt x="62512" y="2836"/>
                  </a:cubicBezTo>
                  <a:lnTo>
                    <a:pt x="2602" y="37427"/>
                  </a:lnTo>
                  <a:cubicBezTo>
                    <a:pt x="1852" y="37833"/>
                    <a:pt x="1014" y="38064"/>
                    <a:pt x="170" y="38064"/>
                  </a:cubicBezTo>
                  <a:cubicBezTo>
                    <a:pt x="114" y="38064"/>
                    <a:pt x="57" y="38063"/>
                    <a:pt x="0" y="38061"/>
                  </a:cubicBezTo>
                  <a:lnTo>
                    <a:pt x="0" y="49369"/>
                  </a:lnTo>
                  <a:cubicBezTo>
                    <a:pt x="65" y="49371"/>
                    <a:pt x="129" y="49372"/>
                    <a:pt x="193" y="49372"/>
                  </a:cubicBezTo>
                  <a:cubicBezTo>
                    <a:pt x="1029" y="49372"/>
                    <a:pt x="1859" y="49171"/>
                    <a:pt x="2602" y="48768"/>
                  </a:cubicBezTo>
                  <a:lnTo>
                    <a:pt x="62512" y="14177"/>
                  </a:lnTo>
                  <a:cubicBezTo>
                    <a:pt x="64046" y="13176"/>
                    <a:pt x="65013" y="11475"/>
                    <a:pt x="65113" y="9640"/>
                  </a:cubicBezTo>
                  <a:lnTo>
                    <a:pt x="65113" y="4370"/>
                  </a:lnTo>
                  <a:cubicBezTo>
                    <a:pt x="65020" y="2742"/>
                    <a:pt x="64250" y="1232"/>
                    <a:pt x="62997" y="1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77;p52">
              <a:extLst>
                <a:ext uri="{FF2B5EF4-FFF2-40B4-BE49-F238E27FC236}">
                  <a16:creationId xmlns:a16="http://schemas.microsoft.com/office/drawing/2014/main" id="{5D952148-13C3-335D-FF76-67E081EDCC23}"/>
                </a:ext>
              </a:extLst>
            </p:cNvPr>
            <p:cNvSpPr/>
            <p:nvPr/>
          </p:nvSpPr>
          <p:spPr>
            <a:xfrm>
              <a:off x="5274400" y="2440230"/>
              <a:ext cx="1761008" cy="1228401"/>
            </a:xfrm>
            <a:custGeom>
              <a:avLst/>
              <a:gdLst/>
              <a:ahLst/>
              <a:cxnLst/>
              <a:rect l="l" t="t" r="r" b="b"/>
              <a:pathLst>
                <a:path w="98038" h="68387" extrusionOk="0">
                  <a:moveTo>
                    <a:pt x="2436" y="1"/>
                  </a:moveTo>
                  <a:lnTo>
                    <a:pt x="2436" y="1"/>
                  </a:lnTo>
                  <a:cubicBezTo>
                    <a:pt x="2333" y="68"/>
                    <a:pt x="2239" y="138"/>
                    <a:pt x="2154" y="211"/>
                  </a:cubicBezTo>
                  <a:lnTo>
                    <a:pt x="2154" y="211"/>
                  </a:lnTo>
                  <a:cubicBezTo>
                    <a:pt x="2245" y="138"/>
                    <a:pt x="2339" y="68"/>
                    <a:pt x="2436" y="1"/>
                  </a:cubicBezTo>
                  <a:close/>
                  <a:moveTo>
                    <a:pt x="2154" y="211"/>
                  </a:moveTo>
                  <a:cubicBezTo>
                    <a:pt x="884" y="1221"/>
                    <a:pt x="94" y="2752"/>
                    <a:pt x="1" y="4370"/>
                  </a:cubicBezTo>
                  <a:lnTo>
                    <a:pt x="1" y="9674"/>
                  </a:lnTo>
                  <a:cubicBezTo>
                    <a:pt x="101" y="11509"/>
                    <a:pt x="1068" y="13177"/>
                    <a:pt x="2602" y="14177"/>
                  </a:cubicBezTo>
                  <a:lnTo>
                    <a:pt x="95435" y="67782"/>
                  </a:lnTo>
                  <a:cubicBezTo>
                    <a:pt x="96179" y="68185"/>
                    <a:pt x="97008" y="68386"/>
                    <a:pt x="97844" y="68386"/>
                  </a:cubicBezTo>
                  <a:cubicBezTo>
                    <a:pt x="97909" y="68386"/>
                    <a:pt x="97973" y="68385"/>
                    <a:pt x="98037" y="68383"/>
                  </a:cubicBezTo>
                  <a:lnTo>
                    <a:pt x="98037" y="57075"/>
                  </a:lnTo>
                  <a:cubicBezTo>
                    <a:pt x="97981" y="57077"/>
                    <a:pt x="97924" y="57078"/>
                    <a:pt x="97867" y="57078"/>
                  </a:cubicBezTo>
                  <a:cubicBezTo>
                    <a:pt x="97024" y="57078"/>
                    <a:pt x="96186" y="56847"/>
                    <a:pt x="95435" y="56441"/>
                  </a:cubicBezTo>
                  <a:lnTo>
                    <a:pt x="2636" y="2869"/>
                  </a:lnTo>
                  <a:cubicBezTo>
                    <a:pt x="1348" y="2134"/>
                    <a:pt x="1188" y="1032"/>
                    <a:pt x="2154" y="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8;p52">
              <a:extLst>
                <a:ext uri="{FF2B5EF4-FFF2-40B4-BE49-F238E27FC236}">
                  <a16:creationId xmlns:a16="http://schemas.microsoft.com/office/drawing/2014/main" id="{02E5AB53-3165-6106-7E1B-BEF8123461E4}"/>
                </a:ext>
              </a:extLst>
            </p:cNvPr>
            <p:cNvSpPr/>
            <p:nvPr/>
          </p:nvSpPr>
          <p:spPr>
            <a:xfrm>
              <a:off x="5886166" y="1584407"/>
              <a:ext cx="781944" cy="708495"/>
            </a:xfrm>
            <a:custGeom>
              <a:avLst/>
              <a:gdLst/>
              <a:ahLst/>
              <a:cxnLst/>
              <a:rect l="l" t="t" r="r" b="b"/>
              <a:pathLst>
                <a:path w="43532" h="39443" extrusionOk="0">
                  <a:moveTo>
                    <a:pt x="27178" y="0"/>
                  </a:moveTo>
                  <a:cubicBezTo>
                    <a:pt x="26586" y="0"/>
                    <a:pt x="25805" y="147"/>
                    <a:pt x="24618" y="579"/>
                  </a:cubicBezTo>
                  <a:cubicBezTo>
                    <a:pt x="22016" y="1513"/>
                    <a:pt x="16679" y="4681"/>
                    <a:pt x="10007" y="8351"/>
                  </a:cubicBezTo>
                  <a:cubicBezTo>
                    <a:pt x="3369" y="11987"/>
                    <a:pt x="667" y="13688"/>
                    <a:pt x="267" y="17257"/>
                  </a:cubicBezTo>
                  <a:cubicBezTo>
                    <a:pt x="0" y="19492"/>
                    <a:pt x="11675" y="38973"/>
                    <a:pt x="14511" y="39273"/>
                  </a:cubicBezTo>
                  <a:cubicBezTo>
                    <a:pt x="15658" y="39388"/>
                    <a:pt x="16616" y="39442"/>
                    <a:pt x="17435" y="39442"/>
                  </a:cubicBezTo>
                  <a:cubicBezTo>
                    <a:pt x="21139" y="39442"/>
                    <a:pt x="22016" y="38325"/>
                    <a:pt x="24885" y="36604"/>
                  </a:cubicBezTo>
                  <a:cubicBezTo>
                    <a:pt x="30756" y="33068"/>
                    <a:pt x="34959" y="30433"/>
                    <a:pt x="39028" y="27698"/>
                  </a:cubicBezTo>
                  <a:cubicBezTo>
                    <a:pt x="40896" y="26430"/>
                    <a:pt x="42297" y="25296"/>
                    <a:pt x="42697" y="23862"/>
                  </a:cubicBezTo>
                  <a:cubicBezTo>
                    <a:pt x="43531" y="20760"/>
                    <a:pt x="42264" y="19159"/>
                    <a:pt x="40563" y="16256"/>
                  </a:cubicBezTo>
                  <a:cubicBezTo>
                    <a:pt x="38861" y="13388"/>
                    <a:pt x="34892" y="7817"/>
                    <a:pt x="33257" y="5415"/>
                  </a:cubicBezTo>
                  <a:cubicBezTo>
                    <a:pt x="31623" y="3047"/>
                    <a:pt x="29822" y="679"/>
                    <a:pt x="28821" y="378"/>
                  </a:cubicBezTo>
                  <a:cubicBezTo>
                    <a:pt x="28300" y="199"/>
                    <a:pt x="27867" y="0"/>
                    <a:pt x="2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79;p52">
              <a:extLst>
                <a:ext uri="{FF2B5EF4-FFF2-40B4-BE49-F238E27FC236}">
                  <a16:creationId xmlns:a16="http://schemas.microsoft.com/office/drawing/2014/main" id="{8CD602B7-9E8A-8F49-3BBB-5F62CF95F7FB}"/>
                </a:ext>
              </a:extLst>
            </p:cNvPr>
            <p:cNvSpPr/>
            <p:nvPr/>
          </p:nvSpPr>
          <p:spPr>
            <a:xfrm>
              <a:off x="5878963" y="1880986"/>
              <a:ext cx="303818" cy="409078"/>
            </a:xfrm>
            <a:custGeom>
              <a:avLst/>
              <a:gdLst/>
              <a:ahLst/>
              <a:cxnLst/>
              <a:rect l="l" t="t" r="r" b="b"/>
              <a:pathLst>
                <a:path w="16914" h="22774" extrusionOk="0">
                  <a:moveTo>
                    <a:pt x="1642" y="0"/>
                  </a:moveTo>
                  <a:cubicBezTo>
                    <a:pt x="1152" y="0"/>
                    <a:pt x="762" y="302"/>
                    <a:pt x="568" y="1046"/>
                  </a:cubicBezTo>
                  <a:cubicBezTo>
                    <a:pt x="1" y="3348"/>
                    <a:pt x="2203" y="6050"/>
                    <a:pt x="3737" y="8585"/>
                  </a:cubicBezTo>
                  <a:cubicBezTo>
                    <a:pt x="5305" y="11087"/>
                    <a:pt x="9808" y="17892"/>
                    <a:pt x="11376" y="19893"/>
                  </a:cubicBezTo>
                  <a:cubicBezTo>
                    <a:pt x="12421" y="21279"/>
                    <a:pt x="14024" y="22774"/>
                    <a:pt x="15139" y="22774"/>
                  </a:cubicBezTo>
                  <a:cubicBezTo>
                    <a:pt x="15662" y="22774"/>
                    <a:pt x="16077" y="22447"/>
                    <a:pt x="16279" y="21628"/>
                  </a:cubicBezTo>
                  <a:cubicBezTo>
                    <a:pt x="16913" y="19059"/>
                    <a:pt x="14478" y="15790"/>
                    <a:pt x="12843" y="13222"/>
                  </a:cubicBezTo>
                  <a:cubicBezTo>
                    <a:pt x="11209" y="10653"/>
                    <a:pt x="6606" y="4616"/>
                    <a:pt x="5138" y="2648"/>
                  </a:cubicBezTo>
                  <a:cubicBezTo>
                    <a:pt x="4123" y="1316"/>
                    <a:pt x="2665" y="0"/>
                    <a:pt x="16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80;p52">
              <a:extLst>
                <a:ext uri="{FF2B5EF4-FFF2-40B4-BE49-F238E27FC236}">
                  <a16:creationId xmlns:a16="http://schemas.microsoft.com/office/drawing/2014/main" id="{ECB7F03F-1CA1-E05B-EB6F-BF23938D1DC4}"/>
                </a:ext>
              </a:extLst>
            </p:cNvPr>
            <p:cNvSpPr/>
            <p:nvPr/>
          </p:nvSpPr>
          <p:spPr>
            <a:xfrm>
              <a:off x="5325323" y="1892374"/>
              <a:ext cx="816701" cy="727320"/>
            </a:xfrm>
            <a:custGeom>
              <a:avLst/>
              <a:gdLst/>
              <a:ahLst/>
              <a:cxnLst/>
              <a:rect l="l" t="t" r="r" b="b"/>
              <a:pathLst>
                <a:path w="45467" h="40491" extrusionOk="0">
                  <a:moveTo>
                    <a:pt x="29130" y="1"/>
                  </a:moveTo>
                  <a:cubicBezTo>
                    <a:pt x="28538" y="1"/>
                    <a:pt x="27756" y="148"/>
                    <a:pt x="26553" y="579"/>
                  </a:cubicBezTo>
                  <a:cubicBezTo>
                    <a:pt x="23985" y="1513"/>
                    <a:pt x="18614" y="4682"/>
                    <a:pt x="11976" y="8351"/>
                  </a:cubicBezTo>
                  <a:cubicBezTo>
                    <a:pt x="5305" y="12021"/>
                    <a:pt x="635" y="14789"/>
                    <a:pt x="234" y="18392"/>
                  </a:cubicBezTo>
                  <a:cubicBezTo>
                    <a:pt x="1" y="20593"/>
                    <a:pt x="11676" y="40107"/>
                    <a:pt x="14511" y="40374"/>
                  </a:cubicBezTo>
                  <a:cubicBezTo>
                    <a:pt x="15260" y="40454"/>
                    <a:pt x="15954" y="40490"/>
                    <a:pt x="16604" y="40490"/>
                  </a:cubicBezTo>
                  <a:cubicBezTo>
                    <a:pt x="21424" y="40490"/>
                    <a:pt x="23737" y="38457"/>
                    <a:pt x="26853" y="36605"/>
                  </a:cubicBezTo>
                  <a:cubicBezTo>
                    <a:pt x="32724" y="33069"/>
                    <a:pt x="36927" y="30434"/>
                    <a:pt x="40964" y="27699"/>
                  </a:cubicBezTo>
                  <a:cubicBezTo>
                    <a:pt x="42832" y="26464"/>
                    <a:pt x="44233" y="25330"/>
                    <a:pt x="44633" y="23862"/>
                  </a:cubicBezTo>
                  <a:cubicBezTo>
                    <a:pt x="45467" y="20760"/>
                    <a:pt x="44199" y="19159"/>
                    <a:pt x="42498" y="16257"/>
                  </a:cubicBezTo>
                  <a:cubicBezTo>
                    <a:pt x="40797" y="13388"/>
                    <a:pt x="36827" y="7818"/>
                    <a:pt x="35193" y="5416"/>
                  </a:cubicBezTo>
                  <a:cubicBezTo>
                    <a:pt x="33558" y="3048"/>
                    <a:pt x="31757" y="713"/>
                    <a:pt x="30790" y="379"/>
                  </a:cubicBezTo>
                  <a:cubicBezTo>
                    <a:pt x="30251" y="200"/>
                    <a:pt x="29819" y="1"/>
                    <a:pt x="29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81;p52">
              <a:extLst>
                <a:ext uri="{FF2B5EF4-FFF2-40B4-BE49-F238E27FC236}">
                  <a16:creationId xmlns:a16="http://schemas.microsoft.com/office/drawing/2014/main" id="{E9BA16C2-DE85-BBB5-C16F-428B1D9D80E3}"/>
                </a:ext>
              </a:extLst>
            </p:cNvPr>
            <p:cNvSpPr/>
            <p:nvPr/>
          </p:nvSpPr>
          <p:spPr>
            <a:xfrm>
              <a:off x="5317545" y="2209196"/>
              <a:ext cx="303800" cy="408916"/>
            </a:xfrm>
            <a:custGeom>
              <a:avLst/>
              <a:gdLst/>
              <a:ahLst/>
              <a:cxnLst/>
              <a:rect l="l" t="t" r="r" b="b"/>
              <a:pathLst>
                <a:path w="16913" h="22765" extrusionOk="0">
                  <a:moveTo>
                    <a:pt x="1667" y="1"/>
                  </a:moveTo>
                  <a:cubicBezTo>
                    <a:pt x="1175" y="1"/>
                    <a:pt x="785" y="305"/>
                    <a:pt x="601" y="1054"/>
                  </a:cubicBezTo>
                  <a:cubicBezTo>
                    <a:pt x="0" y="3356"/>
                    <a:pt x="2202" y="6058"/>
                    <a:pt x="3770" y="8559"/>
                  </a:cubicBezTo>
                  <a:cubicBezTo>
                    <a:pt x="5304" y="11061"/>
                    <a:pt x="9807" y="17866"/>
                    <a:pt x="11375" y="19901"/>
                  </a:cubicBezTo>
                  <a:cubicBezTo>
                    <a:pt x="12442" y="21263"/>
                    <a:pt x="14034" y="22764"/>
                    <a:pt x="15142" y="22764"/>
                  </a:cubicBezTo>
                  <a:cubicBezTo>
                    <a:pt x="15663" y="22764"/>
                    <a:pt x="16076" y="22433"/>
                    <a:pt x="16279" y="21602"/>
                  </a:cubicBezTo>
                  <a:cubicBezTo>
                    <a:pt x="16912" y="19034"/>
                    <a:pt x="14511" y="15765"/>
                    <a:pt x="12876" y="13196"/>
                  </a:cubicBezTo>
                  <a:cubicBezTo>
                    <a:pt x="11242" y="10661"/>
                    <a:pt x="6605" y="4623"/>
                    <a:pt x="5137" y="2655"/>
                  </a:cubicBezTo>
                  <a:cubicBezTo>
                    <a:pt x="4147" y="1305"/>
                    <a:pt x="2687" y="1"/>
                    <a:pt x="1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82;p52">
              <a:extLst>
                <a:ext uri="{FF2B5EF4-FFF2-40B4-BE49-F238E27FC236}">
                  <a16:creationId xmlns:a16="http://schemas.microsoft.com/office/drawing/2014/main" id="{F8EFA932-3519-881C-CA8B-6FB77CC40FD5}"/>
                </a:ext>
              </a:extLst>
            </p:cNvPr>
            <p:cNvSpPr/>
            <p:nvPr/>
          </p:nvSpPr>
          <p:spPr>
            <a:xfrm>
              <a:off x="6075509" y="2253887"/>
              <a:ext cx="944307" cy="659116"/>
            </a:xfrm>
            <a:custGeom>
              <a:avLst/>
              <a:gdLst/>
              <a:ahLst/>
              <a:cxnLst/>
              <a:rect l="l" t="t" r="r" b="b"/>
              <a:pathLst>
                <a:path w="52571" h="36694" extrusionOk="0">
                  <a:moveTo>
                    <a:pt x="20515" y="0"/>
                  </a:moveTo>
                  <a:lnTo>
                    <a:pt x="0" y="6672"/>
                  </a:lnTo>
                  <a:cubicBezTo>
                    <a:pt x="1101" y="10641"/>
                    <a:pt x="1535" y="14644"/>
                    <a:pt x="6772" y="19181"/>
                  </a:cubicBezTo>
                  <a:cubicBezTo>
                    <a:pt x="11975" y="23717"/>
                    <a:pt x="36560" y="36693"/>
                    <a:pt x="36560" y="36693"/>
                  </a:cubicBezTo>
                  <a:lnTo>
                    <a:pt x="52571" y="18180"/>
                  </a:lnTo>
                  <a:lnTo>
                    <a:pt x="28721" y="3403"/>
                  </a:lnTo>
                  <a:lnTo>
                    <a:pt x="20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83;p52">
              <a:extLst>
                <a:ext uri="{FF2B5EF4-FFF2-40B4-BE49-F238E27FC236}">
                  <a16:creationId xmlns:a16="http://schemas.microsoft.com/office/drawing/2014/main" id="{68B0EA6A-895F-CF22-2248-FF364BCCA5BB}"/>
                </a:ext>
              </a:extLst>
            </p:cNvPr>
            <p:cNvSpPr/>
            <p:nvPr/>
          </p:nvSpPr>
          <p:spPr>
            <a:xfrm>
              <a:off x="5800485" y="2757196"/>
              <a:ext cx="1240311" cy="1074355"/>
            </a:xfrm>
            <a:custGeom>
              <a:avLst/>
              <a:gdLst/>
              <a:ahLst/>
              <a:cxnLst/>
              <a:rect l="l" t="t" r="r" b="b"/>
              <a:pathLst>
                <a:path w="69050" h="59811" extrusionOk="0">
                  <a:moveTo>
                    <a:pt x="0" y="1"/>
                  </a:moveTo>
                  <a:lnTo>
                    <a:pt x="0" y="19781"/>
                  </a:lnTo>
                  <a:lnTo>
                    <a:pt x="69049" y="59810"/>
                  </a:lnTo>
                  <a:lnTo>
                    <a:pt x="69049" y="39129"/>
                  </a:lnTo>
                  <a:cubicBezTo>
                    <a:pt x="68149" y="39129"/>
                    <a:pt x="67248" y="38928"/>
                    <a:pt x="66448" y="3849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84;p52">
              <a:extLst>
                <a:ext uri="{FF2B5EF4-FFF2-40B4-BE49-F238E27FC236}">
                  <a16:creationId xmlns:a16="http://schemas.microsoft.com/office/drawing/2014/main" id="{D9BDB5E3-9C4D-7F41-AED9-76B2393129A1}"/>
                </a:ext>
              </a:extLst>
            </p:cNvPr>
            <p:cNvSpPr/>
            <p:nvPr/>
          </p:nvSpPr>
          <p:spPr>
            <a:xfrm>
              <a:off x="5800485" y="2757196"/>
              <a:ext cx="1240311" cy="1074355"/>
            </a:xfrm>
            <a:custGeom>
              <a:avLst/>
              <a:gdLst/>
              <a:ahLst/>
              <a:cxnLst/>
              <a:rect l="l" t="t" r="r" b="b"/>
              <a:pathLst>
                <a:path w="69050" h="59811" extrusionOk="0">
                  <a:moveTo>
                    <a:pt x="0" y="1"/>
                  </a:moveTo>
                  <a:lnTo>
                    <a:pt x="0" y="19781"/>
                  </a:lnTo>
                  <a:lnTo>
                    <a:pt x="69049" y="59810"/>
                  </a:lnTo>
                  <a:lnTo>
                    <a:pt x="69049" y="39129"/>
                  </a:lnTo>
                  <a:cubicBezTo>
                    <a:pt x="68149" y="39129"/>
                    <a:pt x="67248" y="38928"/>
                    <a:pt x="66448" y="3849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85;p52">
              <a:extLst>
                <a:ext uri="{FF2B5EF4-FFF2-40B4-BE49-F238E27FC236}">
                  <a16:creationId xmlns:a16="http://schemas.microsoft.com/office/drawing/2014/main" id="{6BD02AFD-96C7-AB21-3F2F-F44151D2FA35}"/>
                </a:ext>
              </a:extLst>
            </p:cNvPr>
            <p:cNvSpPr/>
            <p:nvPr/>
          </p:nvSpPr>
          <p:spPr>
            <a:xfrm>
              <a:off x="7040217" y="2775177"/>
              <a:ext cx="1163629" cy="1055764"/>
            </a:xfrm>
            <a:custGeom>
              <a:avLst/>
              <a:gdLst/>
              <a:ahLst/>
              <a:cxnLst/>
              <a:rect l="l" t="t" r="r" b="b"/>
              <a:pathLst>
                <a:path w="64781" h="58776" extrusionOk="0">
                  <a:moveTo>
                    <a:pt x="62445" y="0"/>
                  </a:moveTo>
                  <a:lnTo>
                    <a:pt x="62445" y="0"/>
                  </a:lnTo>
                  <a:cubicBezTo>
                    <a:pt x="62520" y="56"/>
                    <a:pt x="62593" y="114"/>
                    <a:pt x="62664" y="174"/>
                  </a:cubicBezTo>
                  <a:lnTo>
                    <a:pt x="62664" y="174"/>
                  </a:lnTo>
                  <a:cubicBezTo>
                    <a:pt x="62597" y="114"/>
                    <a:pt x="62524" y="56"/>
                    <a:pt x="62445" y="0"/>
                  </a:cubicBezTo>
                  <a:close/>
                  <a:moveTo>
                    <a:pt x="62664" y="174"/>
                  </a:moveTo>
                  <a:cubicBezTo>
                    <a:pt x="63594" y="998"/>
                    <a:pt x="63423" y="2120"/>
                    <a:pt x="62179" y="2836"/>
                  </a:cubicBezTo>
                  <a:lnTo>
                    <a:pt x="2603" y="37494"/>
                  </a:lnTo>
                  <a:cubicBezTo>
                    <a:pt x="1802" y="37927"/>
                    <a:pt x="901" y="38128"/>
                    <a:pt x="1" y="38128"/>
                  </a:cubicBezTo>
                  <a:lnTo>
                    <a:pt x="1" y="58776"/>
                  </a:lnTo>
                  <a:lnTo>
                    <a:pt x="64780" y="21115"/>
                  </a:lnTo>
                  <a:lnTo>
                    <a:pt x="64780" y="4337"/>
                  </a:lnTo>
                  <a:cubicBezTo>
                    <a:pt x="64686" y="2728"/>
                    <a:pt x="63905" y="1209"/>
                    <a:pt x="62664" y="1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86;p52">
              <a:extLst>
                <a:ext uri="{FF2B5EF4-FFF2-40B4-BE49-F238E27FC236}">
                  <a16:creationId xmlns:a16="http://schemas.microsoft.com/office/drawing/2014/main" id="{08DEF012-26F3-FD2F-63FF-FFBD3F249726}"/>
                </a:ext>
              </a:extLst>
            </p:cNvPr>
            <p:cNvSpPr/>
            <p:nvPr/>
          </p:nvSpPr>
          <p:spPr>
            <a:xfrm>
              <a:off x="5800485" y="2080118"/>
              <a:ext cx="2383534" cy="1379789"/>
            </a:xfrm>
            <a:custGeom>
              <a:avLst/>
              <a:gdLst/>
              <a:ahLst/>
              <a:cxnLst/>
              <a:rect l="l" t="t" r="r" b="b"/>
              <a:pathLst>
                <a:path w="132695" h="76815" extrusionOk="0">
                  <a:moveTo>
                    <a:pt x="64813" y="1"/>
                  </a:moveTo>
                  <a:lnTo>
                    <a:pt x="43865" y="12210"/>
                  </a:lnTo>
                  <a:cubicBezTo>
                    <a:pt x="43446" y="12149"/>
                    <a:pt x="43006" y="12119"/>
                    <a:pt x="42550" y="12119"/>
                  </a:cubicBezTo>
                  <a:cubicBezTo>
                    <a:pt x="34771" y="12119"/>
                    <a:pt x="22068" y="20661"/>
                    <a:pt x="18980" y="26553"/>
                  </a:cubicBezTo>
                  <a:lnTo>
                    <a:pt x="0" y="37695"/>
                  </a:lnTo>
                  <a:lnTo>
                    <a:pt x="66448" y="76189"/>
                  </a:lnTo>
                  <a:cubicBezTo>
                    <a:pt x="67265" y="76606"/>
                    <a:pt x="68157" y="76814"/>
                    <a:pt x="69054" y="76814"/>
                  </a:cubicBezTo>
                  <a:cubicBezTo>
                    <a:pt x="69950" y="76814"/>
                    <a:pt x="70851" y="76606"/>
                    <a:pt x="71685" y="76189"/>
                  </a:cubicBezTo>
                  <a:lnTo>
                    <a:pt x="131261" y="41531"/>
                  </a:lnTo>
                  <a:cubicBezTo>
                    <a:pt x="132695" y="40697"/>
                    <a:pt x="132695" y="39362"/>
                    <a:pt x="131261" y="38528"/>
                  </a:cubicBezTo>
                  <a:lnTo>
                    <a:pt x="648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87;p52">
              <a:extLst>
                <a:ext uri="{FF2B5EF4-FFF2-40B4-BE49-F238E27FC236}">
                  <a16:creationId xmlns:a16="http://schemas.microsoft.com/office/drawing/2014/main" id="{CEAA40E9-4A2A-C237-9AD0-9F16ED3042B2}"/>
                </a:ext>
              </a:extLst>
            </p:cNvPr>
            <p:cNvSpPr/>
            <p:nvPr/>
          </p:nvSpPr>
          <p:spPr>
            <a:xfrm>
              <a:off x="6029363" y="2573242"/>
              <a:ext cx="489550" cy="284059"/>
            </a:xfrm>
            <a:custGeom>
              <a:avLst/>
              <a:gdLst/>
              <a:ahLst/>
              <a:cxnLst/>
              <a:rect l="l" t="t" r="r" b="b"/>
              <a:pathLst>
                <a:path w="27254" h="15814" extrusionOk="0">
                  <a:moveTo>
                    <a:pt x="4737" y="1"/>
                  </a:moveTo>
                  <a:lnTo>
                    <a:pt x="1" y="2736"/>
                  </a:lnTo>
                  <a:cubicBezTo>
                    <a:pt x="67" y="2836"/>
                    <a:pt x="101" y="2903"/>
                    <a:pt x="167" y="2970"/>
                  </a:cubicBezTo>
                  <a:cubicBezTo>
                    <a:pt x="1935" y="5271"/>
                    <a:pt x="5771" y="6672"/>
                    <a:pt x="8440" y="7373"/>
                  </a:cubicBezTo>
                  <a:cubicBezTo>
                    <a:pt x="10208" y="7840"/>
                    <a:pt x="12043" y="8073"/>
                    <a:pt x="13877" y="8073"/>
                  </a:cubicBezTo>
                  <a:cubicBezTo>
                    <a:pt x="13777" y="9541"/>
                    <a:pt x="13510" y="11009"/>
                    <a:pt x="13043" y="12410"/>
                  </a:cubicBezTo>
                  <a:cubicBezTo>
                    <a:pt x="12676" y="13477"/>
                    <a:pt x="11242" y="15178"/>
                    <a:pt x="12876" y="15679"/>
                  </a:cubicBezTo>
                  <a:cubicBezTo>
                    <a:pt x="13173" y="15775"/>
                    <a:pt x="13524" y="15813"/>
                    <a:pt x="13904" y="15813"/>
                  </a:cubicBezTo>
                  <a:cubicBezTo>
                    <a:pt x="15103" y="15813"/>
                    <a:pt x="16592" y="15430"/>
                    <a:pt x="17580" y="15278"/>
                  </a:cubicBezTo>
                  <a:cubicBezTo>
                    <a:pt x="19214" y="15012"/>
                    <a:pt x="20815" y="14678"/>
                    <a:pt x="22417" y="14278"/>
                  </a:cubicBezTo>
                  <a:cubicBezTo>
                    <a:pt x="23284" y="14044"/>
                    <a:pt x="24218" y="13744"/>
                    <a:pt x="24785" y="13010"/>
                  </a:cubicBezTo>
                  <a:cubicBezTo>
                    <a:pt x="25385" y="12176"/>
                    <a:pt x="25319" y="11075"/>
                    <a:pt x="25485" y="10075"/>
                  </a:cubicBezTo>
                  <a:cubicBezTo>
                    <a:pt x="25652" y="9107"/>
                    <a:pt x="26186" y="8007"/>
                    <a:pt x="27253" y="7907"/>
                  </a:cubicBezTo>
                  <a:cubicBezTo>
                    <a:pt x="26119" y="7273"/>
                    <a:pt x="24418" y="6939"/>
                    <a:pt x="23117" y="6506"/>
                  </a:cubicBezTo>
                  <a:cubicBezTo>
                    <a:pt x="21182" y="5838"/>
                    <a:pt x="19214" y="5271"/>
                    <a:pt x="17280" y="4604"/>
                  </a:cubicBezTo>
                  <a:cubicBezTo>
                    <a:pt x="13343" y="3270"/>
                    <a:pt x="9441" y="1836"/>
                    <a:pt x="5571" y="301"/>
                  </a:cubicBezTo>
                  <a:cubicBezTo>
                    <a:pt x="5304" y="201"/>
                    <a:pt x="5004" y="101"/>
                    <a:pt x="47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88;p52">
              <a:extLst>
                <a:ext uri="{FF2B5EF4-FFF2-40B4-BE49-F238E27FC236}">
                  <a16:creationId xmlns:a16="http://schemas.microsoft.com/office/drawing/2014/main" id="{CEC957AA-530B-4020-2506-8EA4F85781D7}"/>
                </a:ext>
              </a:extLst>
            </p:cNvPr>
            <p:cNvSpPr/>
            <p:nvPr/>
          </p:nvSpPr>
          <p:spPr>
            <a:xfrm>
              <a:off x="6588392" y="2080118"/>
              <a:ext cx="1595627" cy="952030"/>
            </a:xfrm>
            <a:custGeom>
              <a:avLst/>
              <a:gdLst/>
              <a:ahLst/>
              <a:cxnLst/>
              <a:rect l="l" t="t" r="r" b="b"/>
              <a:pathLst>
                <a:path w="88831" h="53001" extrusionOk="0">
                  <a:moveTo>
                    <a:pt x="20949" y="1"/>
                  </a:moveTo>
                  <a:lnTo>
                    <a:pt x="1" y="12210"/>
                  </a:lnTo>
                  <a:cubicBezTo>
                    <a:pt x="5672" y="15812"/>
                    <a:pt x="11242" y="17880"/>
                    <a:pt x="17046" y="21216"/>
                  </a:cubicBezTo>
                  <a:cubicBezTo>
                    <a:pt x="19848" y="22851"/>
                    <a:pt x="23084" y="25452"/>
                    <a:pt x="30189" y="30289"/>
                  </a:cubicBezTo>
                  <a:cubicBezTo>
                    <a:pt x="32322" y="31773"/>
                    <a:pt x="34885" y="33457"/>
                    <a:pt x="37585" y="33457"/>
                  </a:cubicBezTo>
                  <a:cubicBezTo>
                    <a:pt x="37799" y="33457"/>
                    <a:pt x="38013" y="33447"/>
                    <a:pt x="38228" y="33425"/>
                  </a:cubicBezTo>
                  <a:cubicBezTo>
                    <a:pt x="40463" y="33225"/>
                    <a:pt x="42398" y="31890"/>
                    <a:pt x="44533" y="31223"/>
                  </a:cubicBezTo>
                  <a:cubicBezTo>
                    <a:pt x="44922" y="31084"/>
                    <a:pt x="45334" y="31015"/>
                    <a:pt x="45731" y="31015"/>
                  </a:cubicBezTo>
                  <a:cubicBezTo>
                    <a:pt x="45810" y="31015"/>
                    <a:pt x="45889" y="31018"/>
                    <a:pt x="45967" y="31023"/>
                  </a:cubicBezTo>
                  <a:cubicBezTo>
                    <a:pt x="48102" y="31223"/>
                    <a:pt x="47935" y="33792"/>
                    <a:pt x="47968" y="35326"/>
                  </a:cubicBezTo>
                  <a:cubicBezTo>
                    <a:pt x="48035" y="37728"/>
                    <a:pt x="47368" y="40063"/>
                    <a:pt x="46067" y="42064"/>
                  </a:cubicBezTo>
                  <a:cubicBezTo>
                    <a:pt x="45767" y="42498"/>
                    <a:pt x="45533" y="42965"/>
                    <a:pt x="45433" y="43465"/>
                  </a:cubicBezTo>
                  <a:cubicBezTo>
                    <a:pt x="45166" y="45066"/>
                    <a:pt x="45967" y="46267"/>
                    <a:pt x="47468" y="46934"/>
                  </a:cubicBezTo>
                  <a:cubicBezTo>
                    <a:pt x="48836" y="47529"/>
                    <a:pt x="61919" y="53001"/>
                    <a:pt x="66800" y="53001"/>
                  </a:cubicBezTo>
                  <a:cubicBezTo>
                    <a:pt x="67395" y="53001"/>
                    <a:pt x="67868" y="52920"/>
                    <a:pt x="68183" y="52739"/>
                  </a:cubicBezTo>
                  <a:lnTo>
                    <a:pt x="87363" y="41531"/>
                  </a:lnTo>
                  <a:cubicBezTo>
                    <a:pt x="88831" y="40697"/>
                    <a:pt x="88831" y="39362"/>
                    <a:pt x="87397" y="38528"/>
                  </a:cubicBezTo>
                  <a:lnTo>
                    <a:pt x="209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89;p52">
              <a:extLst>
                <a:ext uri="{FF2B5EF4-FFF2-40B4-BE49-F238E27FC236}">
                  <a16:creationId xmlns:a16="http://schemas.microsoft.com/office/drawing/2014/main" id="{0B562221-8C4B-DE82-2011-EF22B400981A}"/>
                </a:ext>
              </a:extLst>
            </p:cNvPr>
            <p:cNvSpPr/>
            <p:nvPr/>
          </p:nvSpPr>
          <p:spPr>
            <a:xfrm>
              <a:off x="6801104" y="2675108"/>
              <a:ext cx="578824" cy="421400"/>
            </a:xfrm>
            <a:custGeom>
              <a:avLst/>
              <a:gdLst/>
              <a:ahLst/>
              <a:cxnLst/>
              <a:rect l="l" t="t" r="r" b="b"/>
              <a:pathLst>
                <a:path w="32224" h="23460" extrusionOk="0">
                  <a:moveTo>
                    <a:pt x="1" y="1"/>
                  </a:moveTo>
                  <a:lnTo>
                    <a:pt x="1" y="1"/>
                  </a:lnTo>
                  <a:cubicBezTo>
                    <a:pt x="201" y="201"/>
                    <a:pt x="167" y="101"/>
                    <a:pt x="401" y="234"/>
                  </a:cubicBezTo>
                  <a:cubicBezTo>
                    <a:pt x="3270" y="1835"/>
                    <a:pt x="6005" y="3703"/>
                    <a:pt x="8540" y="5805"/>
                  </a:cubicBezTo>
                  <a:cubicBezTo>
                    <a:pt x="10500" y="7489"/>
                    <a:pt x="13163" y="8977"/>
                    <a:pt x="15884" y="8977"/>
                  </a:cubicBezTo>
                  <a:cubicBezTo>
                    <a:pt x="16126" y="8977"/>
                    <a:pt x="16369" y="8965"/>
                    <a:pt x="16612" y="8940"/>
                  </a:cubicBezTo>
                  <a:cubicBezTo>
                    <a:pt x="18814" y="8740"/>
                    <a:pt x="20782" y="7406"/>
                    <a:pt x="22917" y="6739"/>
                  </a:cubicBezTo>
                  <a:cubicBezTo>
                    <a:pt x="23306" y="6600"/>
                    <a:pt x="23695" y="6530"/>
                    <a:pt x="24104" y="6530"/>
                  </a:cubicBezTo>
                  <a:cubicBezTo>
                    <a:pt x="24185" y="6530"/>
                    <a:pt x="24268" y="6533"/>
                    <a:pt x="24351" y="6539"/>
                  </a:cubicBezTo>
                  <a:cubicBezTo>
                    <a:pt x="28287" y="6939"/>
                    <a:pt x="25185" y="12843"/>
                    <a:pt x="24752" y="14644"/>
                  </a:cubicBezTo>
                  <a:cubicBezTo>
                    <a:pt x="24351" y="16446"/>
                    <a:pt x="24685" y="18514"/>
                    <a:pt x="23517" y="19915"/>
                  </a:cubicBezTo>
                  <a:cubicBezTo>
                    <a:pt x="22766" y="20831"/>
                    <a:pt x="21758" y="21155"/>
                    <a:pt x="20672" y="21155"/>
                  </a:cubicBezTo>
                  <a:cubicBezTo>
                    <a:pt x="18912" y="21155"/>
                    <a:pt x="16948" y="20305"/>
                    <a:pt x="15545" y="19748"/>
                  </a:cubicBezTo>
                  <a:cubicBezTo>
                    <a:pt x="13844" y="19081"/>
                    <a:pt x="12209" y="18347"/>
                    <a:pt x="10541" y="17580"/>
                  </a:cubicBezTo>
                  <a:cubicBezTo>
                    <a:pt x="9074" y="16879"/>
                    <a:pt x="7573" y="16179"/>
                    <a:pt x="6038" y="15512"/>
                  </a:cubicBezTo>
                  <a:lnTo>
                    <a:pt x="6038" y="15512"/>
                  </a:lnTo>
                  <a:cubicBezTo>
                    <a:pt x="6572" y="15979"/>
                    <a:pt x="8640" y="17313"/>
                    <a:pt x="9074" y="17613"/>
                  </a:cubicBezTo>
                  <a:cubicBezTo>
                    <a:pt x="10241" y="18380"/>
                    <a:pt x="11409" y="19148"/>
                    <a:pt x="12610" y="19882"/>
                  </a:cubicBezTo>
                  <a:cubicBezTo>
                    <a:pt x="13744" y="20549"/>
                    <a:pt x="14878" y="21249"/>
                    <a:pt x="16079" y="21850"/>
                  </a:cubicBezTo>
                  <a:cubicBezTo>
                    <a:pt x="19014" y="23451"/>
                    <a:pt x="20916" y="23451"/>
                    <a:pt x="21916" y="23451"/>
                  </a:cubicBezTo>
                  <a:cubicBezTo>
                    <a:pt x="22020" y="23457"/>
                    <a:pt x="22124" y="23460"/>
                    <a:pt x="22228" y="23460"/>
                  </a:cubicBezTo>
                  <a:cubicBezTo>
                    <a:pt x="22690" y="23460"/>
                    <a:pt x="23148" y="23405"/>
                    <a:pt x="23584" y="23351"/>
                  </a:cubicBezTo>
                  <a:cubicBezTo>
                    <a:pt x="24451" y="23117"/>
                    <a:pt x="25285" y="22784"/>
                    <a:pt x="26086" y="22383"/>
                  </a:cubicBezTo>
                  <a:cubicBezTo>
                    <a:pt x="27153" y="21950"/>
                    <a:pt x="28221" y="21616"/>
                    <a:pt x="29288" y="21149"/>
                  </a:cubicBezTo>
                  <a:cubicBezTo>
                    <a:pt x="30322" y="20715"/>
                    <a:pt x="31256" y="20015"/>
                    <a:pt x="31990" y="19148"/>
                  </a:cubicBezTo>
                  <a:cubicBezTo>
                    <a:pt x="32124" y="18981"/>
                    <a:pt x="32224" y="18747"/>
                    <a:pt x="32124" y="18581"/>
                  </a:cubicBezTo>
                  <a:cubicBezTo>
                    <a:pt x="32023" y="18514"/>
                    <a:pt x="31957" y="18447"/>
                    <a:pt x="31857" y="18414"/>
                  </a:cubicBezTo>
                  <a:cubicBezTo>
                    <a:pt x="31089" y="18180"/>
                    <a:pt x="30289" y="18147"/>
                    <a:pt x="29522" y="17980"/>
                  </a:cubicBezTo>
                  <a:cubicBezTo>
                    <a:pt x="28721" y="17847"/>
                    <a:pt x="28021" y="17413"/>
                    <a:pt x="27587" y="16713"/>
                  </a:cubicBezTo>
                  <a:cubicBezTo>
                    <a:pt x="27320" y="16079"/>
                    <a:pt x="27253" y="15378"/>
                    <a:pt x="27387" y="14711"/>
                  </a:cubicBezTo>
                  <a:cubicBezTo>
                    <a:pt x="27587" y="12443"/>
                    <a:pt x="27987" y="10175"/>
                    <a:pt x="28254" y="7873"/>
                  </a:cubicBezTo>
                  <a:lnTo>
                    <a:pt x="28254" y="7773"/>
                  </a:lnTo>
                  <a:cubicBezTo>
                    <a:pt x="28287" y="6405"/>
                    <a:pt x="27120" y="4671"/>
                    <a:pt x="25752" y="4470"/>
                  </a:cubicBezTo>
                  <a:cubicBezTo>
                    <a:pt x="25678" y="4468"/>
                    <a:pt x="25603" y="4466"/>
                    <a:pt x="25529" y="4466"/>
                  </a:cubicBezTo>
                  <a:cubicBezTo>
                    <a:pt x="24709" y="4466"/>
                    <a:pt x="23918" y="4637"/>
                    <a:pt x="23184" y="5004"/>
                  </a:cubicBezTo>
                  <a:cubicBezTo>
                    <a:pt x="21082" y="5805"/>
                    <a:pt x="19048" y="6906"/>
                    <a:pt x="16813" y="7106"/>
                  </a:cubicBezTo>
                  <a:cubicBezTo>
                    <a:pt x="16609" y="7116"/>
                    <a:pt x="16405" y="7122"/>
                    <a:pt x="16202" y="7122"/>
                  </a:cubicBezTo>
                  <a:cubicBezTo>
                    <a:pt x="14506" y="7122"/>
                    <a:pt x="12824" y="6749"/>
                    <a:pt x="11275" y="6005"/>
                  </a:cubicBezTo>
                  <a:cubicBezTo>
                    <a:pt x="9541" y="5204"/>
                    <a:pt x="7840" y="4304"/>
                    <a:pt x="6172" y="3336"/>
                  </a:cubicBezTo>
                  <a:cubicBezTo>
                    <a:pt x="5304" y="2836"/>
                    <a:pt x="4470" y="2269"/>
                    <a:pt x="3570" y="1735"/>
                  </a:cubicBezTo>
                  <a:cubicBezTo>
                    <a:pt x="2436" y="1068"/>
                    <a:pt x="1235" y="50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90;p52">
              <a:extLst>
                <a:ext uri="{FF2B5EF4-FFF2-40B4-BE49-F238E27FC236}">
                  <a16:creationId xmlns:a16="http://schemas.microsoft.com/office/drawing/2014/main" id="{3611E74C-DF0E-AA61-DF95-562BCBB2D537}"/>
                </a:ext>
              </a:extLst>
            </p:cNvPr>
            <p:cNvSpPr/>
            <p:nvPr/>
          </p:nvSpPr>
          <p:spPr>
            <a:xfrm>
              <a:off x="5976643" y="2858451"/>
              <a:ext cx="21591" cy="367926"/>
            </a:xfrm>
            <a:custGeom>
              <a:avLst/>
              <a:gdLst/>
              <a:ahLst/>
              <a:cxnLst/>
              <a:rect l="l" t="t" r="r" b="b"/>
              <a:pathLst>
                <a:path w="1202" h="20483" extrusionOk="0">
                  <a:moveTo>
                    <a:pt x="0" y="1"/>
                  </a:moveTo>
                  <a:lnTo>
                    <a:pt x="0" y="19815"/>
                  </a:lnTo>
                  <a:lnTo>
                    <a:pt x="1201" y="20482"/>
                  </a:lnTo>
                  <a:lnTo>
                    <a:pt x="1201" y="7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91;p52">
              <a:extLst>
                <a:ext uri="{FF2B5EF4-FFF2-40B4-BE49-F238E27FC236}">
                  <a16:creationId xmlns:a16="http://schemas.microsoft.com/office/drawing/2014/main" id="{AF6A5161-7827-8F72-D89A-22CC15911CC2}"/>
                </a:ext>
              </a:extLst>
            </p:cNvPr>
            <p:cNvSpPr/>
            <p:nvPr/>
          </p:nvSpPr>
          <p:spPr>
            <a:xfrm>
              <a:off x="5976643" y="2181390"/>
              <a:ext cx="1186980" cy="689670"/>
            </a:xfrm>
            <a:custGeom>
              <a:avLst/>
              <a:gdLst/>
              <a:ahLst/>
              <a:cxnLst/>
              <a:rect l="l" t="t" r="r" b="b"/>
              <a:pathLst>
                <a:path w="66081" h="38395" extrusionOk="0">
                  <a:moveTo>
                    <a:pt x="64780" y="0"/>
                  </a:moveTo>
                  <a:lnTo>
                    <a:pt x="44198" y="11975"/>
                  </a:lnTo>
                  <a:cubicBezTo>
                    <a:pt x="43907" y="11944"/>
                    <a:pt x="43607" y="11929"/>
                    <a:pt x="43300" y="11929"/>
                  </a:cubicBezTo>
                  <a:cubicBezTo>
                    <a:pt x="35051" y="11929"/>
                    <a:pt x="21275" y="22821"/>
                    <a:pt x="17513" y="27420"/>
                  </a:cubicBezTo>
                  <a:lnTo>
                    <a:pt x="0" y="37694"/>
                  </a:lnTo>
                  <a:lnTo>
                    <a:pt x="1201" y="38394"/>
                  </a:lnTo>
                  <a:lnTo>
                    <a:pt x="18780" y="28087"/>
                  </a:lnTo>
                  <a:cubicBezTo>
                    <a:pt x="25752" y="20582"/>
                    <a:pt x="37460" y="13076"/>
                    <a:pt x="45566" y="12676"/>
                  </a:cubicBezTo>
                  <a:lnTo>
                    <a:pt x="66081" y="734"/>
                  </a:lnTo>
                  <a:lnTo>
                    <a:pt x="647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92;p52">
              <a:extLst>
                <a:ext uri="{FF2B5EF4-FFF2-40B4-BE49-F238E27FC236}">
                  <a16:creationId xmlns:a16="http://schemas.microsoft.com/office/drawing/2014/main" id="{AF1D376B-021D-1FD0-A5B9-75EF03B34788}"/>
                </a:ext>
              </a:extLst>
            </p:cNvPr>
            <p:cNvSpPr/>
            <p:nvPr/>
          </p:nvSpPr>
          <p:spPr>
            <a:xfrm>
              <a:off x="6273222" y="1849928"/>
              <a:ext cx="468588" cy="368016"/>
            </a:xfrm>
            <a:custGeom>
              <a:avLst/>
              <a:gdLst/>
              <a:ahLst/>
              <a:cxnLst/>
              <a:rect l="l" t="t" r="r" b="b"/>
              <a:pathLst>
                <a:path w="26087" h="20488" extrusionOk="0">
                  <a:moveTo>
                    <a:pt x="3718" y="0"/>
                  </a:moveTo>
                  <a:cubicBezTo>
                    <a:pt x="3191" y="0"/>
                    <a:pt x="2663" y="35"/>
                    <a:pt x="2136" y="107"/>
                  </a:cubicBezTo>
                  <a:cubicBezTo>
                    <a:pt x="1" y="474"/>
                    <a:pt x="6873" y="10881"/>
                    <a:pt x="6873" y="10881"/>
                  </a:cubicBezTo>
                  <a:cubicBezTo>
                    <a:pt x="6873" y="10881"/>
                    <a:pt x="13344" y="15585"/>
                    <a:pt x="17247" y="18387"/>
                  </a:cubicBezTo>
                  <a:cubicBezTo>
                    <a:pt x="19452" y="19959"/>
                    <a:pt x="21728" y="20487"/>
                    <a:pt x="23581" y="20487"/>
                  </a:cubicBezTo>
                  <a:cubicBezTo>
                    <a:pt x="24558" y="20487"/>
                    <a:pt x="25418" y="20340"/>
                    <a:pt x="26086" y="20121"/>
                  </a:cubicBezTo>
                  <a:lnTo>
                    <a:pt x="25286" y="16418"/>
                  </a:lnTo>
                  <a:cubicBezTo>
                    <a:pt x="25286" y="16418"/>
                    <a:pt x="13644" y="4710"/>
                    <a:pt x="11142" y="2609"/>
                  </a:cubicBezTo>
                  <a:cubicBezTo>
                    <a:pt x="9024" y="909"/>
                    <a:pt x="6394" y="0"/>
                    <a:pt x="37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93;p52">
              <a:extLst>
                <a:ext uri="{FF2B5EF4-FFF2-40B4-BE49-F238E27FC236}">
                  <a16:creationId xmlns:a16="http://schemas.microsoft.com/office/drawing/2014/main" id="{5FDAE543-03FA-36CE-D99F-8BB59F7D6BFA}"/>
                </a:ext>
              </a:extLst>
            </p:cNvPr>
            <p:cNvSpPr/>
            <p:nvPr/>
          </p:nvSpPr>
          <p:spPr>
            <a:xfrm>
              <a:off x="6273222" y="1849084"/>
              <a:ext cx="467977" cy="368698"/>
            </a:xfrm>
            <a:custGeom>
              <a:avLst/>
              <a:gdLst/>
              <a:ahLst/>
              <a:cxnLst/>
              <a:rect l="l" t="t" r="r" b="b"/>
              <a:pathLst>
                <a:path w="26053" h="20526" extrusionOk="0">
                  <a:moveTo>
                    <a:pt x="3974" y="0"/>
                  </a:moveTo>
                  <a:cubicBezTo>
                    <a:pt x="3352" y="0"/>
                    <a:pt x="2726" y="51"/>
                    <a:pt x="2102" y="154"/>
                  </a:cubicBezTo>
                  <a:cubicBezTo>
                    <a:pt x="1" y="554"/>
                    <a:pt x="6839" y="10895"/>
                    <a:pt x="6839" y="10895"/>
                  </a:cubicBezTo>
                  <a:cubicBezTo>
                    <a:pt x="6839" y="10895"/>
                    <a:pt x="13310" y="15632"/>
                    <a:pt x="17247" y="18400"/>
                  </a:cubicBezTo>
                  <a:cubicBezTo>
                    <a:pt x="19450" y="19987"/>
                    <a:pt x="21756" y="20525"/>
                    <a:pt x="23615" y="20525"/>
                  </a:cubicBezTo>
                  <a:cubicBezTo>
                    <a:pt x="24570" y="20525"/>
                    <a:pt x="25408" y="20383"/>
                    <a:pt x="26053" y="20168"/>
                  </a:cubicBezTo>
                  <a:lnTo>
                    <a:pt x="25252" y="16399"/>
                  </a:lnTo>
                  <a:cubicBezTo>
                    <a:pt x="25252" y="16399"/>
                    <a:pt x="13644" y="4690"/>
                    <a:pt x="11142" y="2589"/>
                  </a:cubicBezTo>
                  <a:cubicBezTo>
                    <a:pt x="9123" y="892"/>
                    <a:pt x="6581" y="0"/>
                    <a:pt x="39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94;p52">
              <a:extLst>
                <a:ext uri="{FF2B5EF4-FFF2-40B4-BE49-F238E27FC236}">
                  <a16:creationId xmlns:a16="http://schemas.microsoft.com/office/drawing/2014/main" id="{D75DDA23-C278-ED62-F799-556C168C81EC}"/>
                </a:ext>
              </a:extLst>
            </p:cNvPr>
            <p:cNvSpPr/>
            <p:nvPr/>
          </p:nvSpPr>
          <p:spPr>
            <a:xfrm>
              <a:off x="6273222" y="1849084"/>
              <a:ext cx="467977" cy="368698"/>
            </a:xfrm>
            <a:custGeom>
              <a:avLst/>
              <a:gdLst/>
              <a:ahLst/>
              <a:cxnLst/>
              <a:rect l="l" t="t" r="r" b="b"/>
              <a:pathLst>
                <a:path w="26053" h="20526" extrusionOk="0">
                  <a:moveTo>
                    <a:pt x="3974" y="0"/>
                  </a:moveTo>
                  <a:cubicBezTo>
                    <a:pt x="3352" y="0"/>
                    <a:pt x="2726" y="51"/>
                    <a:pt x="2102" y="154"/>
                  </a:cubicBezTo>
                  <a:cubicBezTo>
                    <a:pt x="1" y="554"/>
                    <a:pt x="6839" y="10895"/>
                    <a:pt x="6839" y="10895"/>
                  </a:cubicBezTo>
                  <a:cubicBezTo>
                    <a:pt x="6839" y="10895"/>
                    <a:pt x="13310" y="15632"/>
                    <a:pt x="17247" y="18400"/>
                  </a:cubicBezTo>
                  <a:cubicBezTo>
                    <a:pt x="19450" y="19987"/>
                    <a:pt x="21756" y="20525"/>
                    <a:pt x="23615" y="20525"/>
                  </a:cubicBezTo>
                  <a:cubicBezTo>
                    <a:pt x="24570" y="20525"/>
                    <a:pt x="25408" y="20383"/>
                    <a:pt x="26053" y="20168"/>
                  </a:cubicBezTo>
                  <a:lnTo>
                    <a:pt x="25252" y="16399"/>
                  </a:lnTo>
                  <a:cubicBezTo>
                    <a:pt x="25252" y="16399"/>
                    <a:pt x="13644" y="4690"/>
                    <a:pt x="11142" y="2589"/>
                  </a:cubicBezTo>
                  <a:cubicBezTo>
                    <a:pt x="9123" y="892"/>
                    <a:pt x="6581" y="0"/>
                    <a:pt x="39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95;p52">
              <a:extLst>
                <a:ext uri="{FF2B5EF4-FFF2-40B4-BE49-F238E27FC236}">
                  <a16:creationId xmlns:a16="http://schemas.microsoft.com/office/drawing/2014/main" id="{271988AD-B362-0074-C2DD-772049EC2F18}"/>
                </a:ext>
              </a:extLst>
            </p:cNvPr>
            <p:cNvSpPr/>
            <p:nvPr/>
          </p:nvSpPr>
          <p:spPr>
            <a:xfrm>
              <a:off x="6381087" y="1903960"/>
              <a:ext cx="302596" cy="296022"/>
            </a:xfrm>
            <a:custGeom>
              <a:avLst/>
              <a:gdLst/>
              <a:ahLst/>
              <a:cxnLst/>
              <a:rect l="l" t="t" r="r" b="b"/>
              <a:pathLst>
                <a:path w="16846" h="16480" extrusionOk="0">
                  <a:moveTo>
                    <a:pt x="300" y="1"/>
                  </a:moveTo>
                  <a:lnTo>
                    <a:pt x="0" y="2803"/>
                  </a:lnTo>
                  <a:cubicBezTo>
                    <a:pt x="0" y="2803"/>
                    <a:pt x="2068" y="3036"/>
                    <a:pt x="3569" y="3303"/>
                  </a:cubicBezTo>
                  <a:cubicBezTo>
                    <a:pt x="5137" y="3570"/>
                    <a:pt x="6572" y="4371"/>
                    <a:pt x="7539" y="5605"/>
                  </a:cubicBezTo>
                  <a:cubicBezTo>
                    <a:pt x="8807" y="7039"/>
                    <a:pt x="10608" y="10275"/>
                    <a:pt x="12376" y="12743"/>
                  </a:cubicBezTo>
                  <a:cubicBezTo>
                    <a:pt x="13376" y="14244"/>
                    <a:pt x="14711" y="15512"/>
                    <a:pt x="16279" y="16479"/>
                  </a:cubicBezTo>
                  <a:lnTo>
                    <a:pt x="16846" y="10975"/>
                  </a:lnTo>
                  <a:cubicBezTo>
                    <a:pt x="14777" y="8907"/>
                    <a:pt x="11709" y="5838"/>
                    <a:pt x="9140" y="3370"/>
                  </a:cubicBezTo>
                  <a:cubicBezTo>
                    <a:pt x="9139" y="3371"/>
                    <a:pt x="9137" y="3371"/>
                    <a:pt x="9135" y="3371"/>
                  </a:cubicBezTo>
                  <a:cubicBezTo>
                    <a:pt x="8941" y="3371"/>
                    <a:pt x="5738" y="168"/>
                    <a:pt x="5738" y="168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96;p52">
              <a:extLst>
                <a:ext uri="{FF2B5EF4-FFF2-40B4-BE49-F238E27FC236}">
                  <a16:creationId xmlns:a16="http://schemas.microsoft.com/office/drawing/2014/main" id="{69D51E39-2393-251B-ECD7-5F5B5A8D5D98}"/>
                </a:ext>
              </a:extLst>
            </p:cNvPr>
            <p:cNvSpPr/>
            <p:nvPr/>
          </p:nvSpPr>
          <p:spPr>
            <a:xfrm>
              <a:off x="6010790" y="1851832"/>
              <a:ext cx="477569" cy="654931"/>
            </a:xfrm>
            <a:custGeom>
              <a:avLst/>
              <a:gdLst/>
              <a:ahLst/>
              <a:cxnLst/>
              <a:rect l="l" t="t" r="r" b="b"/>
              <a:pathLst>
                <a:path w="26587" h="36461" extrusionOk="0">
                  <a:moveTo>
                    <a:pt x="16712" y="1"/>
                  </a:moveTo>
                  <a:cubicBezTo>
                    <a:pt x="15445" y="68"/>
                    <a:pt x="14177" y="201"/>
                    <a:pt x="12910" y="434"/>
                  </a:cubicBezTo>
                  <a:lnTo>
                    <a:pt x="6772" y="1335"/>
                  </a:lnTo>
                  <a:lnTo>
                    <a:pt x="2102" y="2603"/>
                  </a:lnTo>
                  <a:cubicBezTo>
                    <a:pt x="935" y="8507"/>
                    <a:pt x="1" y="13977"/>
                    <a:pt x="868" y="20249"/>
                  </a:cubicBezTo>
                  <a:cubicBezTo>
                    <a:pt x="2069" y="28521"/>
                    <a:pt x="3003" y="31023"/>
                    <a:pt x="6105" y="36460"/>
                  </a:cubicBezTo>
                  <a:cubicBezTo>
                    <a:pt x="6605" y="32024"/>
                    <a:pt x="14311" y="27454"/>
                    <a:pt x="17546" y="25986"/>
                  </a:cubicBezTo>
                  <a:cubicBezTo>
                    <a:pt x="23084" y="23451"/>
                    <a:pt x="26586" y="23418"/>
                    <a:pt x="26586" y="23418"/>
                  </a:cubicBezTo>
                  <a:lnTo>
                    <a:pt x="23617" y="20115"/>
                  </a:lnTo>
                  <a:lnTo>
                    <a:pt x="23250" y="16146"/>
                  </a:lnTo>
                  <a:cubicBezTo>
                    <a:pt x="25619" y="14111"/>
                    <a:pt x="26086" y="10642"/>
                    <a:pt x="24385" y="8007"/>
                  </a:cubicBezTo>
                  <a:cubicBezTo>
                    <a:pt x="22750" y="5371"/>
                    <a:pt x="21783" y="4537"/>
                    <a:pt x="20482" y="3236"/>
                  </a:cubicBezTo>
                  <a:cubicBezTo>
                    <a:pt x="18447" y="1168"/>
                    <a:pt x="17480" y="334"/>
                    <a:pt x="167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97;p52">
              <a:extLst>
                <a:ext uri="{FF2B5EF4-FFF2-40B4-BE49-F238E27FC236}">
                  <a16:creationId xmlns:a16="http://schemas.microsoft.com/office/drawing/2014/main" id="{AA2EF7ED-8518-736C-B19C-243408207562}"/>
                </a:ext>
              </a:extLst>
            </p:cNvPr>
            <p:cNvSpPr/>
            <p:nvPr/>
          </p:nvSpPr>
          <p:spPr>
            <a:xfrm>
              <a:off x="5989828" y="1420822"/>
              <a:ext cx="412850" cy="398678"/>
            </a:xfrm>
            <a:custGeom>
              <a:avLst/>
              <a:gdLst/>
              <a:ahLst/>
              <a:cxnLst/>
              <a:rect l="l" t="t" r="r" b="b"/>
              <a:pathLst>
                <a:path w="22984" h="22195" extrusionOk="0">
                  <a:moveTo>
                    <a:pt x="18867" y="1"/>
                  </a:moveTo>
                  <a:cubicBezTo>
                    <a:pt x="18591" y="1"/>
                    <a:pt x="18316" y="27"/>
                    <a:pt x="18046" y="79"/>
                  </a:cubicBezTo>
                  <a:lnTo>
                    <a:pt x="15778" y="312"/>
                  </a:lnTo>
                  <a:lnTo>
                    <a:pt x="13076" y="579"/>
                  </a:lnTo>
                  <a:cubicBezTo>
                    <a:pt x="10274" y="846"/>
                    <a:pt x="7539" y="1013"/>
                    <a:pt x="5104" y="2547"/>
                  </a:cubicBezTo>
                  <a:cubicBezTo>
                    <a:pt x="2969" y="3915"/>
                    <a:pt x="1434" y="6016"/>
                    <a:pt x="834" y="8451"/>
                  </a:cubicBezTo>
                  <a:cubicBezTo>
                    <a:pt x="0" y="11920"/>
                    <a:pt x="1334" y="15656"/>
                    <a:pt x="3369" y="18158"/>
                  </a:cubicBezTo>
                  <a:cubicBezTo>
                    <a:pt x="4036" y="19092"/>
                    <a:pt x="4837" y="19960"/>
                    <a:pt x="5671" y="20760"/>
                  </a:cubicBezTo>
                  <a:cubicBezTo>
                    <a:pt x="6505" y="21494"/>
                    <a:pt x="7305" y="22128"/>
                    <a:pt x="7839" y="22195"/>
                  </a:cubicBezTo>
                  <a:lnTo>
                    <a:pt x="7706" y="19859"/>
                  </a:lnTo>
                  <a:lnTo>
                    <a:pt x="7706" y="19859"/>
                  </a:lnTo>
                  <a:cubicBezTo>
                    <a:pt x="8816" y="20370"/>
                    <a:pt x="10007" y="20637"/>
                    <a:pt x="11230" y="20637"/>
                  </a:cubicBezTo>
                  <a:cubicBezTo>
                    <a:pt x="11367" y="20637"/>
                    <a:pt x="11504" y="20633"/>
                    <a:pt x="11642" y="20627"/>
                  </a:cubicBezTo>
                  <a:lnTo>
                    <a:pt x="13710" y="20527"/>
                  </a:lnTo>
                  <a:cubicBezTo>
                    <a:pt x="15611" y="20393"/>
                    <a:pt x="17346" y="19526"/>
                    <a:pt x="18580" y="18092"/>
                  </a:cubicBezTo>
                  <a:cubicBezTo>
                    <a:pt x="19214" y="17358"/>
                    <a:pt x="19747" y="16557"/>
                    <a:pt x="20214" y="15690"/>
                  </a:cubicBezTo>
                  <a:cubicBezTo>
                    <a:pt x="20515" y="15123"/>
                    <a:pt x="20448" y="14489"/>
                    <a:pt x="20681" y="13889"/>
                  </a:cubicBezTo>
                  <a:cubicBezTo>
                    <a:pt x="20982" y="13288"/>
                    <a:pt x="21315" y="12688"/>
                    <a:pt x="21682" y="12121"/>
                  </a:cubicBezTo>
                  <a:cubicBezTo>
                    <a:pt x="22183" y="11353"/>
                    <a:pt x="22549" y="10519"/>
                    <a:pt x="22783" y="9652"/>
                  </a:cubicBezTo>
                  <a:cubicBezTo>
                    <a:pt x="22983" y="8752"/>
                    <a:pt x="22883" y="7818"/>
                    <a:pt x="22449" y="7017"/>
                  </a:cubicBezTo>
                  <a:cubicBezTo>
                    <a:pt x="21982" y="6383"/>
                    <a:pt x="21349" y="5950"/>
                    <a:pt x="20581" y="5749"/>
                  </a:cubicBezTo>
                  <a:cubicBezTo>
                    <a:pt x="22183" y="4282"/>
                    <a:pt x="22549" y="1113"/>
                    <a:pt x="20181" y="212"/>
                  </a:cubicBezTo>
                  <a:cubicBezTo>
                    <a:pt x="19750" y="69"/>
                    <a:pt x="19307" y="1"/>
                    <a:pt x="18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98;p52">
              <a:extLst>
                <a:ext uri="{FF2B5EF4-FFF2-40B4-BE49-F238E27FC236}">
                  <a16:creationId xmlns:a16="http://schemas.microsoft.com/office/drawing/2014/main" id="{A2A25170-7253-84E8-0A35-C3FEC8E7345F}"/>
                </a:ext>
              </a:extLst>
            </p:cNvPr>
            <p:cNvSpPr/>
            <p:nvPr/>
          </p:nvSpPr>
          <p:spPr>
            <a:xfrm>
              <a:off x="6050344" y="1513904"/>
              <a:ext cx="327169" cy="404408"/>
            </a:xfrm>
            <a:custGeom>
              <a:avLst/>
              <a:gdLst/>
              <a:ahLst/>
              <a:cxnLst/>
              <a:rect l="l" t="t" r="r" b="b"/>
              <a:pathLst>
                <a:path w="18214" h="22514" extrusionOk="0">
                  <a:moveTo>
                    <a:pt x="14410" y="0"/>
                  </a:moveTo>
                  <a:cubicBezTo>
                    <a:pt x="13910" y="2369"/>
                    <a:pt x="12142" y="3770"/>
                    <a:pt x="8806" y="5871"/>
                  </a:cubicBezTo>
                  <a:cubicBezTo>
                    <a:pt x="5471" y="7973"/>
                    <a:pt x="4503" y="9007"/>
                    <a:pt x="4503" y="9007"/>
                  </a:cubicBezTo>
                  <a:cubicBezTo>
                    <a:pt x="4023" y="8372"/>
                    <a:pt x="3254" y="7982"/>
                    <a:pt x="2504" y="7982"/>
                  </a:cubicBezTo>
                  <a:cubicBezTo>
                    <a:pt x="1952" y="7982"/>
                    <a:pt x="1411" y="8193"/>
                    <a:pt x="1001" y="8673"/>
                  </a:cubicBezTo>
                  <a:cubicBezTo>
                    <a:pt x="0" y="9774"/>
                    <a:pt x="434" y="11809"/>
                    <a:pt x="1668" y="13143"/>
                  </a:cubicBezTo>
                  <a:cubicBezTo>
                    <a:pt x="2100" y="13619"/>
                    <a:pt x="2701" y="13870"/>
                    <a:pt x="3315" y="13870"/>
                  </a:cubicBezTo>
                  <a:cubicBezTo>
                    <a:pt x="3649" y="13870"/>
                    <a:pt x="3986" y="13796"/>
                    <a:pt x="4303" y="13643"/>
                  </a:cubicBezTo>
                  <a:lnTo>
                    <a:pt x="4570" y="20148"/>
                  </a:lnTo>
                  <a:cubicBezTo>
                    <a:pt x="4570" y="20548"/>
                    <a:pt x="5771" y="21582"/>
                    <a:pt x="6271" y="21783"/>
                  </a:cubicBezTo>
                  <a:cubicBezTo>
                    <a:pt x="7441" y="22264"/>
                    <a:pt x="8746" y="22513"/>
                    <a:pt x="9848" y="22513"/>
                  </a:cubicBezTo>
                  <a:cubicBezTo>
                    <a:pt x="11950" y="22513"/>
                    <a:pt x="13315" y="21607"/>
                    <a:pt x="11608" y="19681"/>
                  </a:cubicBezTo>
                  <a:lnTo>
                    <a:pt x="11575" y="17113"/>
                  </a:lnTo>
                  <a:lnTo>
                    <a:pt x="11575" y="17113"/>
                  </a:lnTo>
                  <a:cubicBezTo>
                    <a:pt x="12392" y="17196"/>
                    <a:pt x="13226" y="17271"/>
                    <a:pt x="13960" y="17271"/>
                  </a:cubicBezTo>
                  <a:cubicBezTo>
                    <a:pt x="14694" y="17271"/>
                    <a:pt x="15328" y="17196"/>
                    <a:pt x="15745" y="16979"/>
                  </a:cubicBezTo>
                  <a:cubicBezTo>
                    <a:pt x="16579" y="16546"/>
                    <a:pt x="18213" y="15111"/>
                    <a:pt x="18013" y="9807"/>
                  </a:cubicBezTo>
                  <a:cubicBezTo>
                    <a:pt x="17779" y="3503"/>
                    <a:pt x="15645" y="601"/>
                    <a:pt x="144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99;p52">
              <a:extLst>
                <a:ext uri="{FF2B5EF4-FFF2-40B4-BE49-F238E27FC236}">
                  <a16:creationId xmlns:a16="http://schemas.microsoft.com/office/drawing/2014/main" id="{14EAA8AD-79AE-9433-C675-022A3A0C7E25}"/>
                </a:ext>
              </a:extLst>
            </p:cNvPr>
            <p:cNvSpPr/>
            <p:nvPr/>
          </p:nvSpPr>
          <p:spPr>
            <a:xfrm>
              <a:off x="6130618" y="1633732"/>
              <a:ext cx="32386" cy="86903"/>
            </a:xfrm>
            <a:custGeom>
              <a:avLst/>
              <a:gdLst/>
              <a:ahLst/>
              <a:cxnLst/>
              <a:rect l="l" t="t" r="r" b="b"/>
              <a:pathLst>
                <a:path w="1803" h="4838" extrusionOk="0">
                  <a:moveTo>
                    <a:pt x="1769" y="1"/>
                  </a:moveTo>
                  <a:lnTo>
                    <a:pt x="1" y="2336"/>
                  </a:lnTo>
                  <a:lnTo>
                    <a:pt x="34" y="4838"/>
                  </a:lnTo>
                  <a:cubicBezTo>
                    <a:pt x="1035" y="4804"/>
                    <a:pt x="1802" y="4004"/>
                    <a:pt x="1802" y="3036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00;p52">
              <a:extLst>
                <a:ext uri="{FF2B5EF4-FFF2-40B4-BE49-F238E27FC236}">
                  <a16:creationId xmlns:a16="http://schemas.microsoft.com/office/drawing/2014/main" id="{CBEBC2C8-D2FE-7198-6A29-382C727D1F0A}"/>
                </a:ext>
              </a:extLst>
            </p:cNvPr>
            <p:cNvSpPr/>
            <p:nvPr/>
          </p:nvSpPr>
          <p:spPr>
            <a:xfrm>
              <a:off x="6319368" y="1641330"/>
              <a:ext cx="28776" cy="22956"/>
            </a:xfrm>
            <a:custGeom>
              <a:avLst/>
              <a:gdLst/>
              <a:ahLst/>
              <a:cxnLst/>
              <a:rect l="l" t="t" r="r" b="b"/>
              <a:pathLst>
                <a:path w="1602" h="1278" extrusionOk="0">
                  <a:moveTo>
                    <a:pt x="799" y="0"/>
                  </a:moveTo>
                  <a:cubicBezTo>
                    <a:pt x="454" y="0"/>
                    <a:pt x="160" y="224"/>
                    <a:pt x="101" y="578"/>
                  </a:cubicBezTo>
                  <a:cubicBezTo>
                    <a:pt x="0" y="979"/>
                    <a:pt x="267" y="1112"/>
                    <a:pt x="701" y="1212"/>
                  </a:cubicBezTo>
                  <a:cubicBezTo>
                    <a:pt x="850" y="1249"/>
                    <a:pt x="989" y="1277"/>
                    <a:pt x="1111" y="1277"/>
                  </a:cubicBezTo>
                  <a:cubicBezTo>
                    <a:pt x="1317" y="1277"/>
                    <a:pt x="1472" y="1197"/>
                    <a:pt x="1535" y="945"/>
                  </a:cubicBezTo>
                  <a:lnTo>
                    <a:pt x="1502" y="945"/>
                  </a:lnTo>
                  <a:cubicBezTo>
                    <a:pt x="1535" y="912"/>
                    <a:pt x="1535" y="879"/>
                    <a:pt x="1535" y="845"/>
                  </a:cubicBezTo>
                  <a:cubicBezTo>
                    <a:pt x="1602" y="445"/>
                    <a:pt x="1335" y="78"/>
                    <a:pt x="934" y="11"/>
                  </a:cubicBezTo>
                  <a:cubicBezTo>
                    <a:pt x="889" y="4"/>
                    <a:pt x="844" y="0"/>
                    <a:pt x="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01;p52">
              <a:extLst>
                <a:ext uri="{FF2B5EF4-FFF2-40B4-BE49-F238E27FC236}">
                  <a16:creationId xmlns:a16="http://schemas.microsoft.com/office/drawing/2014/main" id="{B6F74882-6827-5E22-FFBC-FD9C5C7804A6}"/>
                </a:ext>
              </a:extLst>
            </p:cNvPr>
            <p:cNvSpPr/>
            <p:nvPr/>
          </p:nvSpPr>
          <p:spPr>
            <a:xfrm>
              <a:off x="6226502" y="1653042"/>
              <a:ext cx="31165" cy="23872"/>
            </a:xfrm>
            <a:custGeom>
              <a:avLst/>
              <a:gdLst/>
              <a:ahLst/>
              <a:cxnLst/>
              <a:rect l="l" t="t" r="r" b="b"/>
              <a:pathLst>
                <a:path w="1735" h="1329" extrusionOk="0">
                  <a:moveTo>
                    <a:pt x="861" y="0"/>
                  </a:moveTo>
                  <a:cubicBezTo>
                    <a:pt x="764" y="0"/>
                    <a:pt x="665" y="19"/>
                    <a:pt x="567" y="60"/>
                  </a:cubicBezTo>
                  <a:cubicBezTo>
                    <a:pt x="200" y="227"/>
                    <a:pt x="0" y="660"/>
                    <a:pt x="167" y="1061"/>
                  </a:cubicBezTo>
                  <a:cubicBezTo>
                    <a:pt x="256" y="1256"/>
                    <a:pt x="410" y="1328"/>
                    <a:pt x="591" y="1328"/>
                  </a:cubicBezTo>
                  <a:cubicBezTo>
                    <a:pt x="750" y="1328"/>
                    <a:pt x="929" y="1272"/>
                    <a:pt x="1101" y="1194"/>
                  </a:cubicBezTo>
                  <a:cubicBezTo>
                    <a:pt x="1501" y="1027"/>
                    <a:pt x="1735" y="860"/>
                    <a:pt x="1568" y="460"/>
                  </a:cubicBezTo>
                  <a:cubicBezTo>
                    <a:pt x="1442" y="183"/>
                    <a:pt x="1163" y="0"/>
                    <a:pt x="8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02;p52">
              <a:extLst>
                <a:ext uri="{FF2B5EF4-FFF2-40B4-BE49-F238E27FC236}">
                  <a16:creationId xmlns:a16="http://schemas.microsoft.com/office/drawing/2014/main" id="{0F411E73-B310-1808-005D-4A21A333D775}"/>
                </a:ext>
              </a:extLst>
            </p:cNvPr>
            <p:cNvSpPr/>
            <p:nvPr/>
          </p:nvSpPr>
          <p:spPr>
            <a:xfrm>
              <a:off x="6322960" y="1600789"/>
              <a:ext cx="29387" cy="23064"/>
            </a:xfrm>
            <a:custGeom>
              <a:avLst/>
              <a:gdLst/>
              <a:ahLst/>
              <a:cxnLst/>
              <a:rect l="l" t="t" r="r" b="b"/>
              <a:pathLst>
                <a:path w="1636" h="1284" extrusionOk="0">
                  <a:moveTo>
                    <a:pt x="234" y="0"/>
                  </a:moveTo>
                  <a:lnTo>
                    <a:pt x="234" y="0"/>
                  </a:lnTo>
                  <a:cubicBezTo>
                    <a:pt x="1" y="400"/>
                    <a:pt x="134" y="901"/>
                    <a:pt x="501" y="1168"/>
                  </a:cubicBezTo>
                  <a:lnTo>
                    <a:pt x="568" y="1168"/>
                  </a:lnTo>
                  <a:cubicBezTo>
                    <a:pt x="692" y="1247"/>
                    <a:pt x="828" y="1284"/>
                    <a:pt x="962" y="1284"/>
                  </a:cubicBezTo>
                  <a:cubicBezTo>
                    <a:pt x="1224" y="1284"/>
                    <a:pt x="1481" y="1143"/>
                    <a:pt x="1635" y="901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03;p52">
              <a:extLst>
                <a:ext uri="{FF2B5EF4-FFF2-40B4-BE49-F238E27FC236}">
                  <a16:creationId xmlns:a16="http://schemas.microsoft.com/office/drawing/2014/main" id="{ED2B3BFB-F449-EFEC-834D-F07312072222}"/>
                </a:ext>
              </a:extLst>
            </p:cNvPr>
            <p:cNvSpPr/>
            <p:nvPr/>
          </p:nvSpPr>
          <p:spPr>
            <a:xfrm>
              <a:off x="6215114" y="1609177"/>
              <a:ext cx="28776" cy="22830"/>
            </a:xfrm>
            <a:custGeom>
              <a:avLst/>
              <a:gdLst/>
              <a:ahLst/>
              <a:cxnLst/>
              <a:rect l="l" t="t" r="r" b="b"/>
              <a:pathLst>
                <a:path w="1602" h="1271" extrusionOk="0">
                  <a:moveTo>
                    <a:pt x="1335" y="0"/>
                  </a:moveTo>
                  <a:lnTo>
                    <a:pt x="0" y="934"/>
                  </a:lnTo>
                  <a:cubicBezTo>
                    <a:pt x="163" y="1158"/>
                    <a:pt x="426" y="1270"/>
                    <a:pt x="690" y="1270"/>
                  </a:cubicBezTo>
                  <a:cubicBezTo>
                    <a:pt x="857" y="1270"/>
                    <a:pt x="1025" y="1225"/>
                    <a:pt x="1168" y="1134"/>
                  </a:cubicBezTo>
                  <a:cubicBezTo>
                    <a:pt x="1201" y="1101"/>
                    <a:pt x="1201" y="1101"/>
                    <a:pt x="1201" y="1101"/>
                  </a:cubicBezTo>
                  <a:cubicBezTo>
                    <a:pt x="1568" y="834"/>
                    <a:pt x="1601" y="334"/>
                    <a:pt x="1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04;p52">
              <a:extLst>
                <a:ext uri="{FF2B5EF4-FFF2-40B4-BE49-F238E27FC236}">
                  <a16:creationId xmlns:a16="http://schemas.microsoft.com/office/drawing/2014/main" id="{21F710F9-1A88-030F-49F7-DCCE18ADCA2D}"/>
                </a:ext>
              </a:extLst>
            </p:cNvPr>
            <p:cNvSpPr/>
            <p:nvPr/>
          </p:nvSpPr>
          <p:spPr>
            <a:xfrm>
              <a:off x="6288814" y="1646324"/>
              <a:ext cx="44960" cy="78514"/>
            </a:xfrm>
            <a:custGeom>
              <a:avLst/>
              <a:gdLst/>
              <a:ahLst/>
              <a:cxnLst/>
              <a:rect l="l" t="t" r="r" b="b"/>
              <a:pathLst>
                <a:path w="2503" h="4371" extrusionOk="0">
                  <a:moveTo>
                    <a:pt x="0" y="0"/>
                  </a:moveTo>
                  <a:lnTo>
                    <a:pt x="67" y="4370"/>
                  </a:lnTo>
                  <a:lnTo>
                    <a:pt x="2502" y="3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05;p52">
              <a:extLst>
                <a:ext uri="{FF2B5EF4-FFF2-40B4-BE49-F238E27FC236}">
                  <a16:creationId xmlns:a16="http://schemas.microsoft.com/office/drawing/2014/main" id="{29FB33EB-0FAF-09D9-CCA2-497ABEB0EBDC}"/>
                </a:ext>
              </a:extLst>
            </p:cNvPr>
            <p:cNvSpPr/>
            <p:nvPr/>
          </p:nvSpPr>
          <p:spPr>
            <a:xfrm>
              <a:off x="6186356" y="1684548"/>
              <a:ext cx="59330" cy="45158"/>
            </a:xfrm>
            <a:custGeom>
              <a:avLst/>
              <a:gdLst/>
              <a:ahLst/>
              <a:cxnLst/>
              <a:rect l="l" t="t" r="r" b="b"/>
              <a:pathLst>
                <a:path w="3303" h="2514" extrusionOk="0">
                  <a:moveTo>
                    <a:pt x="1797" y="1"/>
                  </a:moveTo>
                  <a:cubicBezTo>
                    <a:pt x="1668" y="1"/>
                    <a:pt x="1536" y="14"/>
                    <a:pt x="1401" y="40"/>
                  </a:cubicBezTo>
                  <a:cubicBezTo>
                    <a:pt x="567" y="207"/>
                    <a:pt x="0" y="874"/>
                    <a:pt x="134" y="1575"/>
                  </a:cubicBezTo>
                  <a:cubicBezTo>
                    <a:pt x="275" y="2140"/>
                    <a:pt x="847" y="2513"/>
                    <a:pt x="1525" y="2513"/>
                  </a:cubicBezTo>
                  <a:cubicBezTo>
                    <a:pt x="1647" y="2513"/>
                    <a:pt x="1774" y="2501"/>
                    <a:pt x="1902" y="2476"/>
                  </a:cubicBezTo>
                  <a:cubicBezTo>
                    <a:pt x="2735" y="2309"/>
                    <a:pt x="3303" y="1642"/>
                    <a:pt x="3169" y="941"/>
                  </a:cubicBezTo>
                  <a:cubicBezTo>
                    <a:pt x="3029" y="353"/>
                    <a:pt x="2467" y="1"/>
                    <a:pt x="1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06;p52">
              <a:extLst>
                <a:ext uri="{FF2B5EF4-FFF2-40B4-BE49-F238E27FC236}">
                  <a16:creationId xmlns:a16="http://schemas.microsoft.com/office/drawing/2014/main" id="{B50E53AB-709D-7774-4A37-D78D48029AE6}"/>
                </a:ext>
              </a:extLst>
            </p:cNvPr>
            <p:cNvSpPr/>
            <p:nvPr/>
          </p:nvSpPr>
          <p:spPr>
            <a:xfrm>
              <a:off x="6261241" y="1743052"/>
              <a:ext cx="51552" cy="38943"/>
            </a:xfrm>
            <a:custGeom>
              <a:avLst/>
              <a:gdLst/>
              <a:ahLst/>
              <a:cxnLst/>
              <a:rect l="l" t="t" r="r" b="b"/>
              <a:pathLst>
                <a:path w="2870" h="2168" extrusionOk="0">
                  <a:moveTo>
                    <a:pt x="1469" y="1"/>
                  </a:moveTo>
                  <a:cubicBezTo>
                    <a:pt x="895" y="1"/>
                    <a:pt x="366" y="375"/>
                    <a:pt x="201" y="953"/>
                  </a:cubicBezTo>
                  <a:cubicBezTo>
                    <a:pt x="1" y="1654"/>
                    <a:pt x="568" y="1820"/>
                    <a:pt x="1268" y="2021"/>
                  </a:cubicBezTo>
                  <a:cubicBezTo>
                    <a:pt x="1556" y="2103"/>
                    <a:pt x="1827" y="2168"/>
                    <a:pt x="2057" y="2168"/>
                  </a:cubicBezTo>
                  <a:cubicBezTo>
                    <a:pt x="2389" y="2168"/>
                    <a:pt x="2638" y="2033"/>
                    <a:pt x="2736" y="1620"/>
                  </a:cubicBezTo>
                  <a:lnTo>
                    <a:pt x="2736" y="1587"/>
                  </a:lnTo>
                  <a:cubicBezTo>
                    <a:pt x="2870" y="953"/>
                    <a:pt x="2503" y="253"/>
                    <a:pt x="1835" y="52"/>
                  </a:cubicBezTo>
                  <a:cubicBezTo>
                    <a:pt x="1713" y="18"/>
                    <a:pt x="1590" y="1"/>
                    <a:pt x="14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07;p52">
              <a:extLst>
                <a:ext uri="{FF2B5EF4-FFF2-40B4-BE49-F238E27FC236}">
                  <a16:creationId xmlns:a16="http://schemas.microsoft.com/office/drawing/2014/main" id="{A439AC40-43DF-94CB-2126-1E9226CB58DE}"/>
                </a:ext>
              </a:extLst>
            </p:cNvPr>
            <p:cNvSpPr/>
            <p:nvPr/>
          </p:nvSpPr>
          <p:spPr>
            <a:xfrm>
              <a:off x="6151598" y="1780539"/>
              <a:ext cx="107272" cy="61126"/>
            </a:xfrm>
            <a:custGeom>
              <a:avLst/>
              <a:gdLst/>
              <a:ahLst/>
              <a:cxnLst/>
              <a:rect l="l" t="t" r="r" b="b"/>
              <a:pathLst>
                <a:path w="5972" h="3403" extrusionOk="0">
                  <a:moveTo>
                    <a:pt x="0" y="0"/>
                  </a:moveTo>
                  <a:cubicBezTo>
                    <a:pt x="267" y="701"/>
                    <a:pt x="734" y="1301"/>
                    <a:pt x="1335" y="1702"/>
                  </a:cubicBezTo>
                  <a:cubicBezTo>
                    <a:pt x="2436" y="2535"/>
                    <a:pt x="5971" y="3403"/>
                    <a:pt x="5971" y="3403"/>
                  </a:cubicBezTo>
                  <a:lnTo>
                    <a:pt x="5938" y="2269"/>
                  </a:lnTo>
                  <a:cubicBezTo>
                    <a:pt x="4203" y="2169"/>
                    <a:pt x="634" y="136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08;p52">
              <a:extLst>
                <a:ext uri="{FF2B5EF4-FFF2-40B4-BE49-F238E27FC236}">
                  <a16:creationId xmlns:a16="http://schemas.microsoft.com/office/drawing/2014/main" id="{A0857AFF-1F14-37E5-AD64-15125DA4D432}"/>
                </a:ext>
              </a:extLst>
            </p:cNvPr>
            <p:cNvSpPr/>
            <p:nvPr/>
          </p:nvSpPr>
          <p:spPr>
            <a:xfrm>
              <a:off x="6320571" y="1779264"/>
              <a:ext cx="466181" cy="436884"/>
            </a:xfrm>
            <a:custGeom>
              <a:avLst/>
              <a:gdLst/>
              <a:ahLst/>
              <a:cxnLst/>
              <a:rect l="l" t="t" r="r" b="b"/>
              <a:pathLst>
                <a:path w="25953" h="24322" extrusionOk="0">
                  <a:moveTo>
                    <a:pt x="8484" y="1"/>
                  </a:moveTo>
                  <a:cubicBezTo>
                    <a:pt x="8469" y="1"/>
                    <a:pt x="8454" y="2"/>
                    <a:pt x="8440" y="5"/>
                  </a:cubicBezTo>
                  <a:cubicBezTo>
                    <a:pt x="8273" y="5"/>
                    <a:pt x="8139" y="105"/>
                    <a:pt x="8073" y="238"/>
                  </a:cubicBezTo>
                  <a:cubicBezTo>
                    <a:pt x="8006" y="405"/>
                    <a:pt x="7973" y="538"/>
                    <a:pt x="7973" y="705"/>
                  </a:cubicBezTo>
                  <a:cubicBezTo>
                    <a:pt x="7973" y="1239"/>
                    <a:pt x="8073" y="1739"/>
                    <a:pt x="8239" y="2240"/>
                  </a:cubicBezTo>
                  <a:cubicBezTo>
                    <a:pt x="8406" y="2707"/>
                    <a:pt x="9040" y="3540"/>
                    <a:pt x="8540" y="3641"/>
                  </a:cubicBezTo>
                  <a:cubicBezTo>
                    <a:pt x="8096" y="3727"/>
                    <a:pt x="7635" y="3761"/>
                    <a:pt x="7164" y="3761"/>
                  </a:cubicBezTo>
                  <a:cubicBezTo>
                    <a:pt x="5261" y="3761"/>
                    <a:pt x="3186" y="3194"/>
                    <a:pt x="1368" y="3140"/>
                  </a:cubicBezTo>
                  <a:cubicBezTo>
                    <a:pt x="1282" y="3123"/>
                    <a:pt x="1198" y="3115"/>
                    <a:pt x="1115" y="3115"/>
                  </a:cubicBezTo>
                  <a:cubicBezTo>
                    <a:pt x="879" y="3115"/>
                    <a:pt x="656" y="3183"/>
                    <a:pt x="434" y="3307"/>
                  </a:cubicBezTo>
                  <a:cubicBezTo>
                    <a:pt x="200" y="3474"/>
                    <a:pt x="34" y="3774"/>
                    <a:pt x="0" y="4074"/>
                  </a:cubicBezTo>
                  <a:cubicBezTo>
                    <a:pt x="0" y="4474"/>
                    <a:pt x="34" y="4875"/>
                    <a:pt x="167" y="5275"/>
                  </a:cubicBezTo>
                  <a:cubicBezTo>
                    <a:pt x="501" y="6376"/>
                    <a:pt x="1201" y="7377"/>
                    <a:pt x="2168" y="8044"/>
                  </a:cubicBezTo>
                  <a:cubicBezTo>
                    <a:pt x="3169" y="8744"/>
                    <a:pt x="4970" y="9078"/>
                    <a:pt x="6171" y="9411"/>
                  </a:cubicBezTo>
                  <a:cubicBezTo>
                    <a:pt x="7372" y="9745"/>
                    <a:pt x="8706" y="9978"/>
                    <a:pt x="9740" y="10746"/>
                  </a:cubicBezTo>
                  <a:cubicBezTo>
                    <a:pt x="10908" y="11580"/>
                    <a:pt x="11842" y="12880"/>
                    <a:pt x="12676" y="14015"/>
                  </a:cubicBezTo>
                  <a:cubicBezTo>
                    <a:pt x="14344" y="16183"/>
                    <a:pt x="15878" y="18718"/>
                    <a:pt x="17413" y="20986"/>
                  </a:cubicBezTo>
                  <a:cubicBezTo>
                    <a:pt x="19137" y="23573"/>
                    <a:pt x="20770" y="24322"/>
                    <a:pt x="22111" y="24322"/>
                  </a:cubicBezTo>
                  <a:cubicBezTo>
                    <a:pt x="22586" y="24322"/>
                    <a:pt x="23024" y="24228"/>
                    <a:pt x="23417" y="24088"/>
                  </a:cubicBezTo>
                  <a:cubicBezTo>
                    <a:pt x="24918" y="23555"/>
                    <a:pt x="25952" y="19885"/>
                    <a:pt x="23017" y="16216"/>
                  </a:cubicBezTo>
                  <a:cubicBezTo>
                    <a:pt x="20115" y="12514"/>
                    <a:pt x="14444" y="7910"/>
                    <a:pt x="13677" y="6576"/>
                  </a:cubicBezTo>
                  <a:cubicBezTo>
                    <a:pt x="13076" y="5375"/>
                    <a:pt x="12309" y="4274"/>
                    <a:pt x="11442" y="3274"/>
                  </a:cubicBezTo>
                  <a:cubicBezTo>
                    <a:pt x="11075" y="2840"/>
                    <a:pt x="10608" y="2540"/>
                    <a:pt x="10274" y="2073"/>
                  </a:cubicBezTo>
                  <a:lnTo>
                    <a:pt x="9007" y="405"/>
                  </a:lnTo>
                  <a:lnTo>
                    <a:pt x="8940" y="338"/>
                  </a:lnTo>
                  <a:cubicBezTo>
                    <a:pt x="8816" y="184"/>
                    <a:pt x="8664" y="1"/>
                    <a:pt x="84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09;p52">
              <a:extLst>
                <a:ext uri="{FF2B5EF4-FFF2-40B4-BE49-F238E27FC236}">
                  <a16:creationId xmlns:a16="http://schemas.microsoft.com/office/drawing/2014/main" id="{50BE04B4-6ABD-F143-E50A-09407DFE2BA4}"/>
                </a:ext>
              </a:extLst>
            </p:cNvPr>
            <p:cNvSpPr/>
            <p:nvPr/>
          </p:nvSpPr>
          <p:spPr>
            <a:xfrm>
              <a:off x="6300184" y="1713431"/>
              <a:ext cx="152825" cy="65527"/>
            </a:xfrm>
            <a:custGeom>
              <a:avLst/>
              <a:gdLst/>
              <a:ahLst/>
              <a:cxnLst/>
              <a:rect l="l" t="t" r="r" b="b"/>
              <a:pathLst>
                <a:path w="8508" h="3648" extrusionOk="0">
                  <a:moveTo>
                    <a:pt x="8507" y="0"/>
                  </a:moveTo>
                  <a:lnTo>
                    <a:pt x="401" y="3002"/>
                  </a:lnTo>
                  <a:cubicBezTo>
                    <a:pt x="1" y="3126"/>
                    <a:pt x="56" y="3647"/>
                    <a:pt x="329" y="3647"/>
                  </a:cubicBezTo>
                  <a:cubicBezTo>
                    <a:pt x="352" y="3647"/>
                    <a:pt x="376" y="3644"/>
                    <a:pt x="401" y="3636"/>
                  </a:cubicBezTo>
                  <a:lnTo>
                    <a:pt x="8507" y="1468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10;p52">
              <a:extLst>
                <a:ext uri="{FF2B5EF4-FFF2-40B4-BE49-F238E27FC236}">
                  <a16:creationId xmlns:a16="http://schemas.microsoft.com/office/drawing/2014/main" id="{097308AC-26EC-B9A2-A671-7ED9E2CD7B87}"/>
                </a:ext>
              </a:extLst>
            </p:cNvPr>
            <p:cNvSpPr/>
            <p:nvPr/>
          </p:nvSpPr>
          <p:spPr>
            <a:xfrm>
              <a:off x="6304998" y="1730208"/>
              <a:ext cx="127031" cy="45014"/>
            </a:xfrm>
            <a:custGeom>
              <a:avLst/>
              <a:gdLst/>
              <a:ahLst/>
              <a:cxnLst/>
              <a:rect l="l" t="t" r="r" b="b"/>
              <a:pathLst>
                <a:path w="7072" h="2506" extrusionOk="0">
                  <a:moveTo>
                    <a:pt x="6871" y="0"/>
                  </a:moveTo>
                  <a:lnTo>
                    <a:pt x="133" y="2269"/>
                  </a:lnTo>
                  <a:cubicBezTo>
                    <a:pt x="9" y="2300"/>
                    <a:pt x="0" y="2505"/>
                    <a:pt x="109" y="2505"/>
                  </a:cubicBezTo>
                  <a:cubicBezTo>
                    <a:pt x="116" y="2505"/>
                    <a:pt x="124" y="2504"/>
                    <a:pt x="133" y="2502"/>
                  </a:cubicBezTo>
                  <a:cubicBezTo>
                    <a:pt x="367" y="2435"/>
                    <a:pt x="7072" y="534"/>
                    <a:pt x="7072" y="534"/>
                  </a:cubicBezTo>
                  <a:lnTo>
                    <a:pt x="68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11;p52">
              <a:extLst>
                <a:ext uri="{FF2B5EF4-FFF2-40B4-BE49-F238E27FC236}">
                  <a16:creationId xmlns:a16="http://schemas.microsoft.com/office/drawing/2014/main" id="{73C1FDAD-099E-F85D-20CB-52124747A566}"/>
                </a:ext>
              </a:extLst>
            </p:cNvPr>
            <p:cNvSpPr/>
            <p:nvPr/>
          </p:nvSpPr>
          <p:spPr>
            <a:xfrm>
              <a:off x="6431418" y="1682877"/>
              <a:ext cx="73107" cy="73107"/>
            </a:xfrm>
            <a:custGeom>
              <a:avLst/>
              <a:gdLst/>
              <a:ahLst/>
              <a:cxnLst/>
              <a:rect l="l" t="t" r="r" b="b"/>
              <a:pathLst>
                <a:path w="4070" h="4070" extrusionOk="0">
                  <a:moveTo>
                    <a:pt x="2035" y="0"/>
                  </a:moveTo>
                  <a:cubicBezTo>
                    <a:pt x="901" y="0"/>
                    <a:pt x="0" y="934"/>
                    <a:pt x="0" y="2035"/>
                  </a:cubicBezTo>
                  <a:cubicBezTo>
                    <a:pt x="0" y="3169"/>
                    <a:pt x="934" y="4070"/>
                    <a:pt x="2035" y="4070"/>
                  </a:cubicBezTo>
                  <a:cubicBezTo>
                    <a:pt x="3169" y="4070"/>
                    <a:pt x="4070" y="3136"/>
                    <a:pt x="4070" y="2035"/>
                  </a:cubicBezTo>
                  <a:cubicBezTo>
                    <a:pt x="4036" y="901"/>
                    <a:pt x="3136" y="0"/>
                    <a:pt x="20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12;p52">
              <a:extLst>
                <a:ext uri="{FF2B5EF4-FFF2-40B4-BE49-F238E27FC236}">
                  <a16:creationId xmlns:a16="http://schemas.microsoft.com/office/drawing/2014/main" id="{0F4E3F70-96DD-E726-8CA5-2D4C9C8B9F30}"/>
                </a:ext>
              </a:extLst>
            </p:cNvPr>
            <p:cNvSpPr/>
            <p:nvPr/>
          </p:nvSpPr>
          <p:spPr>
            <a:xfrm>
              <a:off x="6446399" y="1697840"/>
              <a:ext cx="42553" cy="42589"/>
            </a:xfrm>
            <a:custGeom>
              <a:avLst/>
              <a:gdLst/>
              <a:ahLst/>
              <a:cxnLst/>
              <a:rect l="l" t="t" r="r" b="b"/>
              <a:pathLst>
                <a:path w="2369" h="2371" extrusionOk="0">
                  <a:moveTo>
                    <a:pt x="1201" y="1"/>
                  </a:moveTo>
                  <a:cubicBezTo>
                    <a:pt x="534" y="1"/>
                    <a:pt x="0" y="535"/>
                    <a:pt x="0" y="1202"/>
                  </a:cubicBezTo>
                  <a:cubicBezTo>
                    <a:pt x="0" y="1849"/>
                    <a:pt x="503" y="2371"/>
                    <a:pt x="1142" y="2371"/>
                  </a:cubicBezTo>
                  <a:cubicBezTo>
                    <a:pt x="1161" y="2371"/>
                    <a:pt x="1181" y="2370"/>
                    <a:pt x="1201" y="2369"/>
                  </a:cubicBezTo>
                  <a:cubicBezTo>
                    <a:pt x="1868" y="2369"/>
                    <a:pt x="2369" y="1836"/>
                    <a:pt x="2369" y="1202"/>
                  </a:cubicBezTo>
                  <a:cubicBezTo>
                    <a:pt x="2369" y="535"/>
                    <a:pt x="1835" y="1"/>
                    <a:pt x="1201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13;p52">
              <a:extLst>
                <a:ext uri="{FF2B5EF4-FFF2-40B4-BE49-F238E27FC236}">
                  <a16:creationId xmlns:a16="http://schemas.microsoft.com/office/drawing/2014/main" id="{9FB6E1A1-8BB9-C4F1-AB43-C2AF2395CA5C}"/>
                </a:ext>
              </a:extLst>
            </p:cNvPr>
            <p:cNvSpPr/>
            <p:nvPr/>
          </p:nvSpPr>
          <p:spPr>
            <a:xfrm>
              <a:off x="6446399" y="1697840"/>
              <a:ext cx="42553" cy="42589"/>
            </a:xfrm>
            <a:custGeom>
              <a:avLst/>
              <a:gdLst/>
              <a:ahLst/>
              <a:cxnLst/>
              <a:rect l="l" t="t" r="r" b="b"/>
              <a:pathLst>
                <a:path w="2369" h="2371" extrusionOk="0">
                  <a:moveTo>
                    <a:pt x="1201" y="1"/>
                  </a:moveTo>
                  <a:cubicBezTo>
                    <a:pt x="534" y="1"/>
                    <a:pt x="0" y="535"/>
                    <a:pt x="0" y="1202"/>
                  </a:cubicBezTo>
                  <a:cubicBezTo>
                    <a:pt x="0" y="1849"/>
                    <a:pt x="503" y="2371"/>
                    <a:pt x="1142" y="2371"/>
                  </a:cubicBezTo>
                  <a:cubicBezTo>
                    <a:pt x="1161" y="2371"/>
                    <a:pt x="1181" y="2370"/>
                    <a:pt x="1201" y="2369"/>
                  </a:cubicBezTo>
                  <a:cubicBezTo>
                    <a:pt x="1868" y="2369"/>
                    <a:pt x="2369" y="1836"/>
                    <a:pt x="2369" y="1202"/>
                  </a:cubicBezTo>
                  <a:cubicBezTo>
                    <a:pt x="2369" y="535"/>
                    <a:pt x="1835" y="1"/>
                    <a:pt x="12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14;p52">
              <a:extLst>
                <a:ext uri="{FF2B5EF4-FFF2-40B4-BE49-F238E27FC236}">
                  <a16:creationId xmlns:a16="http://schemas.microsoft.com/office/drawing/2014/main" id="{E0837329-9D0C-4FDB-A029-F7E8673DD77E}"/>
                </a:ext>
              </a:extLst>
            </p:cNvPr>
            <p:cNvSpPr/>
            <p:nvPr/>
          </p:nvSpPr>
          <p:spPr>
            <a:xfrm>
              <a:off x="6120433" y="1935717"/>
              <a:ext cx="243284" cy="367333"/>
            </a:xfrm>
            <a:custGeom>
              <a:avLst/>
              <a:gdLst/>
              <a:ahLst/>
              <a:cxnLst/>
              <a:rect l="l" t="t" r="r" b="b"/>
              <a:pathLst>
                <a:path w="13544" h="20450" extrusionOk="0">
                  <a:moveTo>
                    <a:pt x="7706" y="1"/>
                  </a:moveTo>
                  <a:lnTo>
                    <a:pt x="1" y="368"/>
                  </a:lnTo>
                  <a:cubicBezTo>
                    <a:pt x="968" y="2302"/>
                    <a:pt x="4070" y="6939"/>
                    <a:pt x="5105" y="12276"/>
                  </a:cubicBezTo>
                  <a:cubicBezTo>
                    <a:pt x="5638" y="14911"/>
                    <a:pt x="6005" y="17547"/>
                    <a:pt x="6205" y="20215"/>
                  </a:cubicBezTo>
                  <a:cubicBezTo>
                    <a:pt x="6223" y="20379"/>
                    <a:pt x="6451" y="20449"/>
                    <a:pt x="6817" y="20449"/>
                  </a:cubicBezTo>
                  <a:cubicBezTo>
                    <a:pt x="8545" y="20449"/>
                    <a:pt x="13334" y="18879"/>
                    <a:pt x="13444" y="18080"/>
                  </a:cubicBezTo>
                  <a:cubicBezTo>
                    <a:pt x="13544" y="17113"/>
                    <a:pt x="12877" y="12476"/>
                    <a:pt x="11876" y="9341"/>
                  </a:cubicBezTo>
                  <a:cubicBezTo>
                    <a:pt x="10842" y="6172"/>
                    <a:pt x="9474" y="1635"/>
                    <a:pt x="77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15;p52">
              <a:extLst>
                <a:ext uri="{FF2B5EF4-FFF2-40B4-BE49-F238E27FC236}">
                  <a16:creationId xmlns:a16="http://schemas.microsoft.com/office/drawing/2014/main" id="{82689B43-A737-0381-1770-2C54B50E9EC7}"/>
                </a:ext>
              </a:extLst>
            </p:cNvPr>
            <p:cNvSpPr/>
            <p:nvPr/>
          </p:nvSpPr>
          <p:spPr>
            <a:xfrm>
              <a:off x="6120433" y="1935717"/>
              <a:ext cx="243284" cy="367333"/>
            </a:xfrm>
            <a:custGeom>
              <a:avLst/>
              <a:gdLst/>
              <a:ahLst/>
              <a:cxnLst/>
              <a:rect l="l" t="t" r="r" b="b"/>
              <a:pathLst>
                <a:path w="13544" h="20450" extrusionOk="0">
                  <a:moveTo>
                    <a:pt x="7706" y="1"/>
                  </a:moveTo>
                  <a:lnTo>
                    <a:pt x="1" y="368"/>
                  </a:lnTo>
                  <a:cubicBezTo>
                    <a:pt x="968" y="2302"/>
                    <a:pt x="4070" y="6939"/>
                    <a:pt x="5105" y="12276"/>
                  </a:cubicBezTo>
                  <a:cubicBezTo>
                    <a:pt x="5638" y="14911"/>
                    <a:pt x="6005" y="17547"/>
                    <a:pt x="6205" y="20215"/>
                  </a:cubicBezTo>
                  <a:cubicBezTo>
                    <a:pt x="6223" y="20379"/>
                    <a:pt x="6451" y="20449"/>
                    <a:pt x="6817" y="20449"/>
                  </a:cubicBezTo>
                  <a:cubicBezTo>
                    <a:pt x="8545" y="20449"/>
                    <a:pt x="13334" y="18879"/>
                    <a:pt x="13444" y="18080"/>
                  </a:cubicBezTo>
                  <a:cubicBezTo>
                    <a:pt x="13544" y="17113"/>
                    <a:pt x="12877" y="12476"/>
                    <a:pt x="11876" y="9341"/>
                  </a:cubicBezTo>
                  <a:cubicBezTo>
                    <a:pt x="10842" y="6172"/>
                    <a:pt x="9474" y="1635"/>
                    <a:pt x="7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16;p52">
              <a:extLst>
                <a:ext uri="{FF2B5EF4-FFF2-40B4-BE49-F238E27FC236}">
                  <a16:creationId xmlns:a16="http://schemas.microsoft.com/office/drawing/2014/main" id="{98C6A2E4-B487-F241-2360-0BAA9D1C1D12}"/>
                </a:ext>
              </a:extLst>
            </p:cNvPr>
            <p:cNvSpPr/>
            <p:nvPr/>
          </p:nvSpPr>
          <p:spPr>
            <a:xfrm>
              <a:off x="6085694" y="1802705"/>
              <a:ext cx="236081" cy="160136"/>
            </a:xfrm>
            <a:custGeom>
              <a:avLst/>
              <a:gdLst/>
              <a:ahLst/>
              <a:cxnLst/>
              <a:rect l="l" t="t" r="r" b="b"/>
              <a:pathLst>
                <a:path w="13143" h="8915" extrusionOk="0">
                  <a:moveTo>
                    <a:pt x="2402" y="1"/>
                  </a:moveTo>
                  <a:cubicBezTo>
                    <a:pt x="1701" y="234"/>
                    <a:pt x="1301" y="301"/>
                    <a:pt x="901" y="1568"/>
                  </a:cubicBezTo>
                  <a:cubicBezTo>
                    <a:pt x="534" y="2702"/>
                    <a:pt x="0" y="4604"/>
                    <a:pt x="67" y="5338"/>
                  </a:cubicBezTo>
                  <a:cubicBezTo>
                    <a:pt x="167" y="6438"/>
                    <a:pt x="1468" y="7839"/>
                    <a:pt x="3669" y="8573"/>
                  </a:cubicBezTo>
                  <a:cubicBezTo>
                    <a:pt x="4390" y="8814"/>
                    <a:pt x="5265" y="8914"/>
                    <a:pt x="6162" y="8914"/>
                  </a:cubicBezTo>
                  <a:cubicBezTo>
                    <a:pt x="8005" y="8914"/>
                    <a:pt x="9944" y="8489"/>
                    <a:pt x="10841" y="7973"/>
                  </a:cubicBezTo>
                  <a:cubicBezTo>
                    <a:pt x="12843" y="6872"/>
                    <a:pt x="13143" y="5638"/>
                    <a:pt x="12843" y="4170"/>
                  </a:cubicBezTo>
                  <a:cubicBezTo>
                    <a:pt x="12609" y="3169"/>
                    <a:pt x="12309" y="2169"/>
                    <a:pt x="11942" y="1168"/>
                  </a:cubicBezTo>
                  <a:cubicBezTo>
                    <a:pt x="11075" y="1168"/>
                    <a:pt x="10274" y="1101"/>
                    <a:pt x="9607" y="1035"/>
                  </a:cubicBezTo>
                  <a:lnTo>
                    <a:pt x="9607" y="1835"/>
                  </a:lnTo>
                  <a:cubicBezTo>
                    <a:pt x="9607" y="1835"/>
                    <a:pt x="9073" y="2302"/>
                    <a:pt x="7105" y="2436"/>
                  </a:cubicBezTo>
                  <a:cubicBezTo>
                    <a:pt x="6728" y="2462"/>
                    <a:pt x="6380" y="2473"/>
                    <a:pt x="6059" y="2473"/>
                  </a:cubicBezTo>
                  <a:cubicBezTo>
                    <a:pt x="3093" y="2473"/>
                    <a:pt x="2469" y="1468"/>
                    <a:pt x="2469" y="1468"/>
                  </a:cubicBezTo>
                  <a:lnTo>
                    <a:pt x="2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17;p52">
              <a:extLst>
                <a:ext uri="{FF2B5EF4-FFF2-40B4-BE49-F238E27FC236}">
                  <a16:creationId xmlns:a16="http://schemas.microsoft.com/office/drawing/2014/main" id="{FFD7D6DD-5D96-6492-1EB1-225A19972EA5}"/>
                </a:ext>
              </a:extLst>
            </p:cNvPr>
            <p:cNvSpPr/>
            <p:nvPr/>
          </p:nvSpPr>
          <p:spPr>
            <a:xfrm>
              <a:off x="6127026" y="1821871"/>
              <a:ext cx="161806" cy="57875"/>
            </a:xfrm>
            <a:custGeom>
              <a:avLst/>
              <a:gdLst/>
              <a:ahLst/>
              <a:cxnLst/>
              <a:rect l="l" t="t" r="r" b="b"/>
              <a:pathLst>
                <a:path w="9008" h="3222" extrusionOk="0">
                  <a:moveTo>
                    <a:pt x="7306" y="1"/>
                  </a:moveTo>
                  <a:lnTo>
                    <a:pt x="7339" y="802"/>
                  </a:lnTo>
                  <a:cubicBezTo>
                    <a:pt x="7339" y="802"/>
                    <a:pt x="6772" y="1269"/>
                    <a:pt x="4838" y="1402"/>
                  </a:cubicBezTo>
                  <a:cubicBezTo>
                    <a:pt x="4457" y="1428"/>
                    <a:pt x="4106" y="1440"/>
                    <a:pt x="3783" y="1440"/>
                  </a:cubicBezTo>
                  <a:cubicBezTo>
                    <a:pt x="793" y="1440"/>
                    <a:pt x="168" y="435"/>
                    <a:pt x="168" y="435"/>
                  </a:cubicBezTo>
                  <a:lnTo>
                    <a:pt x="168" y="435"/>
                  </a:lnTo>
                  <a:cubicBezTo>
                    <a:pt x="1" y="568"/>
                    <a:pt x="501" y="2303"/>
                    <a:pt x="3103" y="2970"/>
                  </a:cubicBezTo>
                  <a:cubicBezTo>
                    <a:pt x="3675" y="3139"/>
                    <a:pt x="4260" y="3221"/>
                    <a:pt x="4841" y="3221"/>
                  </a:cubicBezTo>
                  <a:cubicBezTo>
                    <a:pt x="6092" y="3221"/>
                    <a:pt x="7326" y="2842"/>
                    <a:pt x="8373" y="2136"/>
                  </a:cubicBezTo>
                  <a:cubicBezTo>
                    <a:pt x="8907" y="1736"/>
                    <a:pt x="9007" y="968"/>
                    <a:pt x="8607" y="435"/>
                  </a:cubicBezTo>
                  <a:cubicBezTo>
                    <a:pt x="8474" y="268"/>
                    <a:pt x="8307" y="134"/>
                    <a:pt x="8107" y="68"/>
                  </a:cubicBezTo>
                  <a:lnTo>
                    <a:pt x="8007" y="68"/>
                  </a:lnTo>
                  <a:lnTo>
                    <a:pt x="73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18;p52">
              <a:extLst>
                <a:ext uri="{FF2B5EF4-FFF2-40B4-BE49-F238E27FC236}">
                  <a16:creationId xmlns:a16="http://schemas.microsoft.com/office/drawing/2014/main" id="{66F7A32D-9E67-EBA7-1D91-BD69CCF8114A}"/>
                </a:ext>
              </a:extLst>
            </p:cNvPr>
            <p:cNvSpPr/>
            <p:nvPr/>
          </p:nvSpPr>
          <p:spPr>
            <a:xfrm>
              <a:off x="6278018" y="2589624"/>
              <a:ext cx="300207" cy="241703"/>
            </a:xfrm>
            <a:custGeom>
              <a:avLst/>
              <a:gdLst/>
              <a:ahLst/>
              <a:cxnLst/>
              <a:rect l="l" t="t" r="r" b="b"/>
              <a:pathLst>
                <a:path w="16713" h="13456" extrusionOk="0">
                  <a:moveTo>
                    <a:pt x="2639" y="1"/>
                  </a:moveTo>
                  <a:cubicBezTo>
                    <a:pt x="1887" y="1"/>
                    <a:pt x="1406" y="388"/>
                    <a:pt x="1135" y="1290"/>
                  </a:cubicBezTo>
                  <a:cubicBezTo>
                    <a:pt x="735" y="2558"/>
                    <a:pt x="1035" y="2091"/>
                    <a:pt x="1202" y="5660"/>
                  </a:cubicBezTo>
                  <a:cubicBezTo>
                    <a:pt x="1368" y="9229"/>
                    <a:pt x="1" y="13066"/>
                    <a:pt x="1" y="13066"/>
                  </a:cubicBezTo>
                  <a:cubicBezTo>
                    <a:pt x="1" y="13066"/>
                    <a:pt x="516" y="13455"/>
                    <a:pt x="1531" y="13455"/>
                  </a:cubicBezTo>
                  <a:cubicBezTo>
                    <a:pt x="2170" y="13455"/>
                    <a:pt x="3007" y="13301"/>
                    <a:pt x="4037" y="12799"/>
                  </a:cubicBezTo>
                  <a:cubicBezTo>
                    <a:pt x="4907" y="12289"/>
                    <a:pt x="5939" y="12021"/>
                    <a:pt x="6963" y="12021"/>
                  </a:cubicBezTo>
                  <a:cubicBezTo>
                    <a:pt x="7078" y="12021"/>
                    <a:pt x="7192" y="12025"/>
                    <a:pt x="7306" y="12031"/>
                  </a:cubicBezTo>
                  <a:cubicBezTo>
                    <a:pt x="7528" y="12031"/>
                    <a:pt x="7741" y="12034"/>
                    <a:pt x="7946" y="12034"/>
                  </a:cubicBezTo>
                  <a:cubicBezTo>
                    <a:pt x="9334" y="12034"/>
                    <a:pt x="10311" y="11907"/>
                    <a:pt x="11009" y="9930"/>
                  </a:cubicBezTo>
                  <a:cubicBezTo>
                    <a:pt x="11576" y="8329"/>
                    <a:pt x="11909" y="7962"/>
                    <a:pt x="14311" y="6828"/>
                  </a:cubicBezTo>
                  <a:cubicBezTo>
                    <a:pt x="16713" y="5694"/>
                    <a:pt x="15845" y="3625"/>
                    <a:pt x="15145" y="3625"/>
                  </a:cubicBezTo>
                  <a:cubicBezTo>
                    <a:pt x="14545" y="3592"/>
                    <a:pt x="10041" y="3158"/>
                    <a:pt x="6706" y="1491"/>
                  </a:cubicBezTo>
                  <a:cubicBezTo>
                    <a:pt x="4874" y="575"/>
                    <a:pt x="3555" y="1"/>
                    <a:pt x="2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19;p52">
              <a:extLst>
                <a:ext uri="{FF2B5EF4-FFF2-40B4-BE49-F238E27FC236}">
                  <a16:creationId xmlns:a16="http://schemas.microsoft.com/office/drawing/2014/main" id="{E1A234D6-4592-F309-B5EB-DDF251865ADF}"/>
                </a:ext>
              </a:extLst>
            </p:cNvPr>
            <p:cNvSpPr/>
            <p:nvPr/>
          </p:nvSpPr>
          <p:spPr>
            <a:xfrm>
              <a:off x="6296592" y="2636165"/>
              <a:ext cx="71329" cy="81496"/>
            </a:xfrm>
            <a:custGeom>
              <a:avLst/>
              <a:gdLst/>
              <a:ahLst/>
              <a:cxnLst/>
              <a:rect l="l" t="t" r="r" b="b"/>
              <a:pathLst>
                <a:path w="3971" h="4537" extrusionOk="0">
                  <a:moveTo>
                    <a:pt x="3403" y="0"/>
                  </a:moveTo>
                  <a:lnTo>
                    <a:pt x="1" y="668"/>
                  </a:lnTo>
                  <a:cubicBezTo>
                    <a:pt x="68" y="1168"/>
                    <a:pt x="134" y="1902"/>
                    <a:pt x="168" y="3069"/>
                  </a:cubicBezTo>
                  <a:cubicBezTo>
                    <a:pt x="201" y="3570"/>
                    <a:pt x="168" y="4037"/>
                    <a:pt x="168" y="4537"/>
                  </a:cubicBezTo>
                  <a:cubicBezTo>
                    <a:pt x="1002" y="4270"/>
                    <a:pt x="2169" y="3803"/>
                    <a:pt x="2736" y="3136"/>
                  </a:cubicBezTo>
                  <a:cubicBezTo>
                    <a:pt x="3770" y="2035"/>
                    <a:pt x="3970" y="1068"/>
                    <a:pt x="3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20;p52">
              <a:extLst>
                <a:ext uri="{FF2B5EF4-FFF2-40B4-BE49-F238E27FC236}">
                  <a16:creationId xmlns:a16="http://schemas.microsoft.com/office/drawing/2014/main" id="{92D3271B-02B7-CF7A-3323-7976CD9B52A8}"/>
                </a:ext>
              </a:extLst>
            </p:cNvPr>
            <p:cNvSpPr/>
            <p:nvPr/>
          </p:nvSpPr>
          <p:spPr>
            <a:xfrm>
              <a:off x="6409252" y="2652349"/>
              <a:ext cx="125845" cy="95273"/>
            </a:xfrm>
            <a:custGeom>
              <a:avLst/>
              <a:gdLst/>
              <a:ahLst/>
              <a:cxnLst/>
              <a:rect l="l" t="t" r="r" b="b"/>
              <a:pathLst>
                <a:path w="7006" h="530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135" y="3970"/>
                    <a:pt x="4203" y="5304"/>
                  </a:cubicBezTo>
                  <a:cubicBezTo>
                    <a:pt x="4637" y="4570"/>
                    <a:pt x="5304" y="4136"/>
                    <a:pt x="7005" y="3336"/>
                  </a:cubicBezTo>
                  <a:lnTo>
                    <a:pt x="7005" y="3336"/>
                  </a:lnTo>
                  <a:cubicBezTo>
                    <a:pt x="6949" y="3340"/>
                    <a:pt x="6891" y="3342"/>
                    <a:pt x="6832" y="3342"/>
                  </a:cubicBezTo>
                  <a:cubicBezTo>
                    <a:pt x="5094" y="3342"/>
                    <a:pt x="2032" y="148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21;p52">
              <a:extLst>
                <a:ext uri="{FF2B5EF4-FFF2-40B4-BE49-F238E27FC236}">
                  <a16:creationId xmlns:a16="http://schemas.microsoft.com/office/drawing/2014/main" id="{1D4AF62C-34A3-F38D-435F-20543D8E461B}"/>
                </a:ext>
              </a:extLst>
            </p:cNvPr>
            <p:cNvSpPr/>
            <p:nvPr/>
          </p:nvSpPr>
          <p:spPr>
            <a:xfrm>
              <a:off x="6339145" y="2692477"/>
              <a:ext cx="48553" cy="131845"/>
            </a:xfrm>
            <a:custGeom>
              <a:avLst/>
              <a:gdLst/>
              <a:ahLst/>
              <a:cxnLst/>
              <a:rect l="l" t="t" r="r" b="b"/>
              <a:pathLst>
                <a:path w="2703" h="7340" extrusionOk="0">
                  <a:moveTo>
                    <a:pt x="1268" y="1"/>
                  </a:moveTo>
                  <a:lnTo>
                    <a:pt x="1268" y="1"/>
                  </a:lnTo>
                  <a:cubicBezTo>
                    <a:pt x="1535" y="2803"/>
                    <a:pt x="934" y="5972"/>
                    <a:pt x="0" y="7340"/>
                  </a:cubicBezTo>
                  <a:cubicBezTo>
                    <a:pt x="200" y="7273"/>
                    <a:pt x="401" y="7173"/>
                    <a:pt x="634" y="7073"/>
                  </a:cubicBezTo>
                  <a:cubicBezTo>
                    <a:pt x="1234" y="6739"/>
                    <a:pt x="1902" y="6506"/>
                    <a:pt x="2602" y="6372"/>
                  </a:cubicBezTo>
                  <a:cubicBezTo>
                    <a:pt x="2702" y="4171"/>
                    <a:pt x="2235" y="2002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22;p52">
              <a:extLst>
                <a:ext uri="{FF2B5EF4-FFF2-40B4-BE49-F238E27FC236}">
                  <a16:creationId xmlns:a16="http://schemas.microsoft.com/office/drawing/2014/main" id="{FFE522FB-214D-3E7C-2D98-0376DB66A26D}"/>
                </a:ext>
              </a:extLst>
            </p:cNvPr>
            <p:cNvSpPr/>
            <p:nvPr/>
          </p:nvSpPr>
          <p:spPr>
            <a:xfrm>
              <a:off x="5837021" y="1896182"/>
              <a:ext cx="546904" cy="804720"/>
            </a:xfrm>
            <a:custGeom>
              <a:avLst/>
              <a:gdLst/>
              <a:ahLst/>
              <a:cxnLst/>
              <a:rect l="l" t="t" r="r" b="b"/>
              <a:pathLst>
                <a:path w="30447" h="44800" extrusionOk="0">
                  <a:moveTo>
                    <a:pt x="12310" y="0"/>
                  </a:moveTo>
                  <a:cubicBezTo>
                    <a:pt x="7840" y="767"/>
                    <a:pt x="5838" y="1101"/>
                    <a:pt x="4171" y="9007"/>
                  </a:cubicBezTo>
                  <a:cubicBezTo>
                    <a:pt x="2569" y="16645"/>
                    <a:pt x="1" y="24951"/>
                    <a:pt x="1102" y="28087"/>
                  </a:cubicBezTo>
                  <a:cubicBezTo>
                    <a:pt x="2169" y="31223"/>
                    <a:pt x="11476" y="39895"/>
                    <a:pt x="15112" y="41997"/>
                  </a:cubicBezTo>
                  <a:cubicBezTo>
                    <a:pt x="18748" y="44098"/>
                    <a:pt x="21716" y="44766"/>
                    <a:pt x="24652" y="44799"/>
                  </a:cubicBezTo>
                  <a:cubicBezTo>
                    <a:pt x="24669" y="44799"/>
                    <a:pt x="24686" y="44799"/>
                    <a:pt x="24703" y="44799"/>
                  </a:cubicBezTo>
                  <a:cubicBezTo>
                    <a:pt x="28341" y="44799"/>
                    <a:pt x="30446" y="41291"/>
                    <a:pt x="28421" y="40196"/>
                  </a:cubicBezTo>
                  <a:cubicBezTo>
                    <a:pt x="27787" y="39829"/>
                    <a:pt x="27054" y="39862"/>
                    <a:pt x="25886" y="39529"/>
                  </a:cubicBezTo>
                  <a:cubicBezTo>
                    <a:pt x="24619" y="39128"/>
                    <a:pt x="23151" y="38861"/>
                    <a:pt x="21716" y="38261"/>
                  </a:cubicBezTo>
                  <a:cubicBezTo>
                    <a:pt x="22617" y="38161"/>
                    <a:pt x="23484" y="37894"/>
                    <a:pt x="24285" y="37494"/>
                  </a:cubicBezTo>
                  <a:cubicBezTo>
                    <a:pt x="24785" y="37260"/>
                    <a:pt x="26320" y="36426"/>
                    <a:pt x="25219" y="35959"/>
                  </a:cubicBezTo>
                  <a:cubicBezTo>
                    <a:pt x="25072" y="35910"/>
                    <a:pt x="24908" y="35879"/>
                    <a:pt x="24752" y="35879"/>
                  </a:cubicBezTo>
                  <a:cubicBezTo>
                    <a:pt x="24695" y="35879"/>
                    <a:pt x="24639" y="35884"/>
                    <a:pt x="24585" y="35893"/>
                  </a:cubicBezTo>
                  <a:lnTo>
                    <a:pt x="19515" y="36026"/>
                  </a:lnTo>
                  <a:cubicBezTo>
                    <a:pt x="19195" y="36039"/>
                    <a:pt x="18894" y="36057"/>
                    <a:pt x="18604" y="36057"/>
                  </a:cubicBezTo>
                  <a:cubicBezTo>
                    <a:pt x="18138" y="36057"/>
                    <a:pt x="17699" y="36011"/>
                    <a:pt x="17247" y="35826"/>
                  </a:cubicBezTo>
                  <a:cubicBezTo>
                    <a:pt x="16479" y="35492"/>
                    <a:pt x="15846" y="34992"/>
                    <a:pt x="15345" y="34325"/>
                  </a:cubicBezTo>
                  <a:cubicBezTo>
                    <a:pt x="14812" y="33691"/>
                    <a:pt x="14278" y="33024"/>
                    <a:pt x="13744" y="32390"/>
                  </a:cubicBezTo>
                  <a:cubicBezTo>
                    <a:pt x="11209" y="29288"/>
                    <a:pt x="8640" y="25518"/>
                    <a:pt x="8640" y="25518"/>
                  </a:cubicBezTo>
                  <a:lnTo>
                    <a:pt x="11976" y="12009"/>
                  </a:lnTo>
                  <a:cubicBezTo>
                    <a:pt x="11976" y="12009"/>
                    <a:pt x="14645" y="5104"/>
                    <a:pt x="123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23;p52">
              <a:extLst>
                <a:ext uri="{FF2B5EF4-FFF2-40B4-BE49-F238E27FC236}">
                  <a16:creationId xmlns:a16="http://schemas.microsoft.com/office/drawing/2014/main" id="{410A8B2F-97F3-5258-B773-D49B0A76C575}"/>
                </a:ext>
              </a:extLst>
            </p:cNvPr>
            <p:cNvSpPr/>
            <p:nvPr/>
          </p:nvSpPr>
          <p:spPr>
            <a:xfrm>
              <a:off x="5846613" y="1894386"/>
              <a:ext cx="255265" cy="580009"/>
            </a:xfrm>
            <a:custGeom>
              <a:avLst/>
              <a:gdLst/>
              <a:ahLst/>
              <a:cxnLst/>
              <a:rect l="l" t="t" r="r" b="b"/>
              <a:pathLst>
                <a:path w="14211" h="32290" extrusionOk="0">
                  <a:moveTo>
                    <a:pt x="12109" y="0"/>
                  </a:moveTo>
                  <a:cubicBezTo>
                    <a:pt x="9841" y="0"/>
                    <a:pt x="7106" y="634"/>
                    <a:pt x="5738" y="2635"/>
                  </a:cubicBezTo>
                  <a:cubicBezTo>
                    <a:pt x="4337" y="4637"/>
                    <a:pt x="3703" y="7772"/>
                    <a:pt x="2035" y="14877"/>
                  </a:cubicBezTo>
                  <a:cubicBezTo>
                    <a:pt x="368" y="21949"/>
                    <a:pt x="1" y="25352"/>
                    <a:pt x="1" y="27153"/>
                  </a:cubicBezTo>
                  <a:cubicBezTo>
                    <a:pt x="34" y="28921"/>
                    <a:pt x="3503" y="32290"/>
                    <a:pt x="3503" y="32290"/>
                  </a:cubicBezTo>
                  <a:cubicBezTo>
                    <a:pt x="5204" y="30355"/>
                    <a:pt x="7406" y="28887"/>
                    <a:pt x="9841" y="28054"/>
                  </a:cubicBezTo>
                  <a:lnTo>
                    <a:pt x="8340" y="25618"/>
                  </a:lnTo>
                  <a:cubicBezTo>
                    <a:pt x="8340" y="25618"/>
                    <a:pt x="11275" y="13476"/>
                    <a:pt x="12109" y="11108"/>
                  </a:cubicBezTo>
                  <a:cubicBezTo>
                    <a:pt x="12943" y="8740"/>
                    <a:pt x="14211" y="3002"/>
                    <a:pt x="12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24;p52">
              <a:extLst>
                <a:ext uri="{FF2B5EF4-FFF2-40B4-BE49-F238E27FC236}">
                  <a16:creationId xmlns:a16="http://schemas.microsoft.com/office/drawing/2014/main" id="{D6C9C2FA-4CE6-9640-B6C7-41EE7B8FB1AF}"/>
                </a:ext>
              </a:extLst>
            </p:cNvPr>
            <p:cNvSpPr/>
            <p:nvPr/>
          </p:nvSpPr>
          <p:spPr>
            <a:xfrm>
              <a:off x="5846613" y="1894386"/>
              <a:ext cx="255265" cy="580009"/>
            </a:xfrm>
            <a:custGeom>
              <a:avLst/>
              <a:gdLst/>
              <a:ahLst/>
              <a:cxnLst/>
              <a:rect l="l" t="t" r="r" b="b"/>
              <a:pathLst>
                <a:path w="14211" h="32290" extrusionOk="0">
                  <a:moveTo>
                    <a:pt x="12109" y="0"/>
                  </a:moveTo>
                  <a:cubicBezTo>
                    <a:pt x="9841" y="0"/>
                    <a:pt x="7106" y="634"/>
                    <a:pt x="5738" y="2635"/>
                  </a:cubicBezTo>
                  <a:cubicBezTo>
                    <a:pt x="4337" y="4637"/>
                    <a:pt x="3703" y="7772"/>
                    <a:pt x="2035" y="14877"/>
                  </a:cubicBezTo>
                  <a:cubicBezTo>
                    <a:pt x="368" y="21949"/>
                    <a:pt x="1" y="25352"/>
                    <a:pt x="1" y="27153"/>
                  </a:cubicBezTo>
                  <a:cubicBezTo>
                    <a:pt x="34" y="28921"/>
                    <a:pt x="3503" y="32290"/>
                    <a:pt x="3503" y="32290"/>
                  </a:cubicBezTo>
                  <a:cubicBezTo>
                    <a:pt x="5204" y="30355"/>
                    <a:pt x="7406" y="28887"/>
                    <a:pt x="9841" y="28054"/>
                  </a:cubicBezTo>
                  <a:lnTo>
                    <a:pt x="8340" y="25618"/>
                  </a:lnTo>
                  <a:cubicBezTo>
                    <a:pt x="8340" y="25618"/>
                    <a:pt x="11275" y="13476"/>
                    <a:pt x="12109" y="11108"/>
                  </a:cubicBezTo>
                  <a:cubicBezTo>
                    <a:pt x="12943" y="8740"/>
                    <a:pt x="14211" y="3002"/>
                    <a:pt x="12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25;p52">
              <a:extLst>
                <a:ext uri="{FF2B5EF4-FFF2-40B4-BE49-F238E27FC236}">
                  <a16:creationId xmlns:a16="http://schemas.microsoft.com/office/drawing/2014/main" id="{C4E0CE0B-8581-7BFD-700A-86FCC8940711}"/>
                </a:ext>
              </a:extLst>
            </p:cNvPr>
            <p:cNvSpPr/>
            <p:nvPr/>
          </p:nvSpPr>
          <p:spPr>
            <a:xfrm>
              <a:off x="5937090" y="2340772"/>
              <a:ext cx="62330" cy="22184"/>
            </a:xfrm>
            <a:custGeom>
              <a:avLst/>
              <a:gdLst/>
              <a:ahLst/>
              <a:cxnLst/>
              <a:rect l="l" t="t" r="r" b="b"/>
              <a:pathLst>
                <a:path w="3470" h="1235" extrusionOk="0">
                  <a:moveTo>
                    <a:pt x="3470" y="0"/>
                  </a:moveTo>
                  <a:cubicBezTo>
                    <a:pt x="1135" y="0"/>
                    <a:pt x="1" y="1234"/>
                    <a:pt x="1" y="1234"/>
                  </a:cubicBezTo>
                  <a:cubicBezTo>
                    <a:pt x="1" y="1234"/>
                    <a:pt x="1240" y="584"/>
                    <a:pt x="2387" y="584"/>
                  </a:cubicBezTo>
                  <a:cubicBezTo>
                    <a:pt x="2709" y="584"/>
                    <a:pt x="3025" y="636"/>
                    <a:pt x="3303" y="767"/>
                  </a:cubicBezTo>
                  <a:lnTo>
                    <a:pt x="34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26;p52">
              <a:extLst>
                <a:ext uri="{FF2B5EF4-FFF2-40B4-BE49-F238E27FC236}">
                  <a16:creationId xmlns:a16="http://schemas.microsoft.com/office/drawing/2014/main" id="{AF5EDC84-86FD-0F61-CEA6-9BF79AD5C9F0}"/>
                </a:ext>
              </a:extLst>
            </p:cNvPr>
            <p:cNvSpPr/>
            <p:nvPr/>
          </p:nvSpPr>
          <p:spPr>
            <a:xfrm>
              <a:off x="5805281" y="2122779"/>
              <a:ext cx="58737" cy="160477"/>
            </a:xfrm>
            <a:custGeom>
              <a:avLst/>
              <a:gdLst/>
              <a:ahLst/>
              <a:cxnLst/>
              <a:rect l="l" t="t" r="r" b="b"/>
              <a:pathLst>
                <a:path w="3270" h="8934" extrusionOk="0">
                  <a:moveTo>
                    <a:pt x="3025" y="1"/>
                  </a:moveTo>
                  <a:cubicBezTo>
                    <a:pt x="2994" y="1"/>
                    <a:pt x="2963" y="9"/>
                    <a:pt x="2935" y="28"/>
                  </a:cubicBezTo>
                  <a:lnTo>
                    <a:pt x="1067" y="862"/>
                  </a:lnTo>
                  <a:cubicBezTo>
                    <a:pt x="1067" y="862"/>
                    <a:pt x="1034" y="895"/>
                    <a:pt x="1034" y="895"/>
                  </a:cubicBezTo>
                  <a:cubicBezTo>
                    <a:pt x="934" y="995"/>
                    <a:pt x="934" y="1128"/>
                    <a:pt x="1001" y="1228"/>
                  </a:cubicBezTo>
                  <a:lnTo>
                    <a:pt x="2202" y="2396"/>
                  </a:lnTo>
                  <a:lnTo>
                    <a:pt x="600" y="3130"/>
                  </a:lnTo>
                  <a:cubicBezTo>
                    <a:pt x="500" y="3130"/>
                    <a:pt x="467" y="3230"/>
                    <a:pt x="467" y="3297"/>
                  </a:cubicBezTo>
                  <a:cubicBezTo>
                    <a:pt x="434" y="3363"/>
                    <a:pt x="467" y="3463"/>
                    <a:pt x="534" y="3497"/>
                  </a:cubicBezTo>
                  <a:lnTo>
                    <a:pt x="1768" y="4431"/>
                  </a:lnTo>
                  <a:lnTo>
                    <a:pt x="300" y="5098"/>
                  </a:lnTo>
                  <a:cubicBezTo>
                    <a:pt x="234" y="5131"/>
                    <a:pt x="200" y="5198"/>
                    <a:pt x="167" y="5265"/>
                  </a:cubicBezTo>
                  <a:cubicBezTo>
                    <a:pt x="167" y="5331"/>
                    <a:pt x="167" y="5431"/>
                    <a:pt x="234" y="5465"/>
                  </a:cubicBezTo>
                  <a:lnTo>
                    <a:pt x="1501" y="6666"/>
                  </a:lnTo>
                  <a:lnTo>
                    <a:pt x="100" y="7466"/>
                  </a:lnTo>
                  <a:cubicBezTo>
                    <a:pt x="33" y="7500"/>
                    <a:pt x="0" y="7566"/>
                    <a:pt x="0" y="7633"/>
                  </a:cubicBezTo>
                  <a:cubicBezTo>
                    <a:pt x="0" y="7700"/>
                    <a:pt x="33" y="7766"/>
                    <a:pt x="67" y="7833"/>
                  </a:cubicBezTo>
                  <a:lnTo>
                    <a:pt x="1434" y="8867"/>
                  </a:lnTo>
                  <a:cubicBezTo>
                    <a:pt x="1468" y="8901"/>
                    <a:pt x="1534" y="8934"/>
                    <a:pt x="1568" y="8934"/>
                  </a:cubicBezTo>
                  <a:cubicBezTo>
                    <a:pt x="1668" y="8934"/>
                    <a:pt x="1735" y="8867"/>
                    <a:pt x="1768" y="8801"/>
                  </a:cubicBezTo>
                  <a:cubicBezTo>
                    <a:pt x="1835" y="8700"/>
                    <a:pt x="1801" y="8567"/>
                    <a:pt x="1735" y="8500"/>
                  </a:cubicBezTo>
                  <a:lnTo>
                    <a:pt x="634" y="7666"/>
                  </a:lnTo>
                  <a:lnTo>
                    <a:pt x="2001" y="6899"/>
                  </a:lnTo>
                  <a:cubicBezTo>
                    <a:pt x="2001" y="6866"/>
                    <a:pt x="2035" y="6866"/>
                    <a:pt x="2035" y="6866"/>
                  </a:cubicBezTo>
                  <a:cubicBezTo>
                    <a:pt x="2135" y="6766"/>
                    <a:pt x="2102" y="6632"/>
                    <a:pt x="2035" y="6532"/>
                  </a:cubicBezTo>
                  <a:lnTo>
                    <a:pt x="767" y="5365"/>
                  </a:lnTo>
                  <a:lnTo>
                    <a:pt x="2302" y="4664"/>
                  </a:lnTo>
                  <a:cubicBezTo>
                    <a:pt x="2368" y="4631"/>
                    <a:pt x="2402" y="4564"/>
                    <a:pt x="2402" y="4497"/>
                  </a:cubicBezTo>
                  <a:cubicBezTo>
                    <a:pt x="2435" y="4397"/>
                    <a:pt x="2402" y="4331"/>
                    <a:pt x="2335" y="4297"/>
                  </a:cubicBezTo>
                  <a:lnTo>
                    <a:pt x="1101" y="3363"/>
                  </a:lnTo>
                  <a:lnTo>
                    <a:pt x="2702" y="2663"/>
                  </a:lnTo>
                  <a:cubicBezTo>
                    <a:pt x="2769" y="2629"/>
                    <a:pt x="2802" y="2563"/>
                    <a:pt x="2835" y="2496"/>
                  </a:cubicBezTo>
                  <a:cubicBezTo>
                    <a:pt x="2835" y="2429"/>
                    <a:pt x="2802" y="2329"/>
                    <a:pt x="2769" y="2296"/>
                  </a:cubicBezTo>
                  <a:lnTo>
                    <a:pt x="1568" y="1128"/>
                  </a:lnTo>
                  <a:lnTo>
                    <a:pt x="3102" y="428"/>
                  </a:lnTo>
                  <a:cubicBezTo>
                    <a:pt x="3236" y="395"/>
                    <a:pt x="3269" y="261"/>
                    <a:pt x="3236" y="128"/>
                  </a:cubicBezTo>
                  <a:cubicBezTo>
                    <a:pt x="3188" y="56"/>
                    <a:pt x="3105" y="1"/>
                    <a:pt x="30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7;p52">
              <a:extLst>
                <a:ext uri="{FF2B5EF4-FFF2-40B4-BE49-F238E27FC236}">
                  <a16:creationId xmlns:a16="http://schemas.microsoft.com/office/drawing/2014/main" id="{0186F2AE-6D61-3B91-2DA0-097075DF687D}"/>
                </a:ext>
              </a:extLst>
            </p:cNvPr>
            <p:cNvSpPr/>
            <p:nvPr/>
          </p:nvSpPr>
          <p:spPr>
            <a:xfrm>
              <a:off x="6704035" y="1990844"/>
              <a:ext cx="105476" cy="140826"/>
            </a:xfrm>
            <a:custGeom>
              <a:avLst/>
              <a:gdLst/>
              <a:ahLst/>
              <a:cxnLst/>
              <a:rect l="l" t="t" r="r" b="b"/>
              <a:pathLst>
                <a:path w="5872" h="7840" extrusionOk="0">
                  <a:moveTo>
                    <a:pt x="1935" y="1"/>
                  </a:moveTo>
                  <a:lnTo>
                    <a:pt x="234" y="167"/>
                  </a:lnTo>
                  <a:cubicBezTo>
                    <a:pt x="101" y="167"/>
                    <a:pt x="1" y="268"/>
                    <a:pt x="1" y="401"/>
                  </a:cubicBezTo>
                  <a:cubicBezTo>
                    <a:pt x="34" y="501"/>
                    <a:pt x="134" y="601"/>
                    <a:pt x="268" y="601"/>
                  </a:cubicBezTo>
                  <a:lnTo>
                    <a:pt x="1635" y="468"/>
                  </a:lnTo>
                  <a:lnTo>
                    <a:pt x="1168" y="1969"/>
                  </a:lnTo>
                  <a:cubicBezTo>
                    <a:pt x="1135" y="2035"/>
                    <a:pt x="1135" y="2102"/>
                    <a:pt x="1168" y="2169"/>
                  </a:cubicBezTo>
                  <a:cubicBezTo>
                    <a:pt x="1235" y="2202"/>
                    <a:pt x="1302" y="2269"/>
                    <a:pt x="1368" y="2269"/>
                  </a:cubicBezTo>
                  <a:lnTo>
                    <a:pt x="3070" y="2302"/>
                  </a:lnTo>
                  <a:lnTo>
                    <a:pt x="2402" y="3837"/>
                  </a:lnTo>
                  <a:cubicBezTo>
                    <a:pt x="2369" y="3903"/>
                    <a:pt x="2402" y="3970"/>
                    <a:pt x="2436" y="4037"/>
                  </a:cubicBezTo>
                  <a:cubicBezTo>
                    <a:pt x="2503" y="4104"/>
                    <a:pt x="2569" y="4137"/>
                    <a:pt x="2636" y="4137"/>
                  </a:cubicBezTo>
                  <a:lnTo>
                    <a:pt x="4170" y="4004"/>
                  </a:lnTo>
                  <a:lnTo>
                    <a:pt x="4170" y="4004"/>
                  </a:lnTo>
                  <a:lnTo>
                    <a:pt x="3503" y="5605"/>
                  </a:lnTo>
                  <a:cubicBezTo>
                    <a:pt x="3470" y="5671"/>
                    <a:pt x="3470" y="5738"/>
                    <a:pt x="3503" y="5805"/>
                  </a:cubicBezTo>
                  <a:cubicBezTo>
                    <a:pt x="3570" y="5872"/>
                    <a:pt x="3637" y="5905"/>
                    <a:pt x="3703" y="5905"/>
                  </a:cubicBezTo>
                  <a:lnTo>
                    <a:pt x="5371" y="5972"/>
                  </a:lnTo>
                  <a:lnTo>
                    <a:pt x="4704" y="7539"/>
                  </a:lnTo>
                  <a:cubicBezTo>
                    <a:pt x="4637" y="7639"/>
                    <a:pt x="4704" y="7773"/>
                    <a:pt x="4804" y="7840"/>
                  </a:cubicBezTo>
                  <a:lnTo>
                    <a:pt x="4904" y="7840"/>
                  </a:lnTo>
                  <a:cubicBezTo>
                    <a:pt x="4971" y="7806"/>
                    <a:pt x="5038" y="7773"/>
                    <a:pt x="5071" y="7673"/>
                  </a:cubicBezTo>
                  <a:lnTo>
                    <a:pt x="5872" y="5838"/>
                  </a:lnTo>
                  <a:cubicBezTo>
                    <a:pt x="5872" y="5805"/>
                    <a:pt x="5872" y="5771"/>
                    <a:pt x="5872" y="5738"/>
                  </a:cubicBezTo>
                  <a:cubicBezTo>
                    <a:pt x="5872" y="5605"/>
                    <a:pt x="5805" y="5505"/>
                    <a:pt x="5671" y="5505"/>
                  </a:cubicBezTo>
                  <a:lnTo>
                    <a:pt x="4004" y="5471"/>
                  </a:lnTo>
                  <a:lnTo>
                    <a:pt x="4704" y="3837"/>
                  </a:lnTo>
                  <a:cubicBezTo>
                    <a:pt x="4737" y="3770"/>
                    <a:pt x="4737" y="3670"/>
                    <a:pt x="4704" y="3603"/>
                  </a:cubicBezTo>
                  <a:cubicBezTo>
                    <a:pt x="4637" y="3537"/>
                    <a:pt x="4571" y="3503"/>
                    <a:pt x="4504" y="3503"/>
                  </a:cubicBezTo>
                  <a:lnTo>
                    <a:pt x="2970" y="3637"/>
                  </a:lnTo>
                  <a:lnTo>
                    <a:pt x="2970" y="3637"/>
                  </a:lnTo>
                  <a:lnTo>
                    <a:pt x="3603" y="2169"/>
                  </a:lnTo>
                  <a:cubicBezTo>
                    <a:pt x="3637" y="2102"/>
                    <a:pt x="3637" y="2035"/>
                    <a:pt x="3603" y="1969"/>
                  </a:cubicBezTo>
                  <a:cubicBezTo>
                    <a:pt x="3537" y="1902"/>
                    <a:pt x="3470" y="1869"/>
                    <a:pt x="3403" y="1869"/>
                  </a:cubicBezTo>
                  <a:lnTo>
                    <a:pt x="1669" y="1802"/>
                  </a:lnTo>
                  <a:lnTo>
                    <a:pt x="2169" y="301"/>
                  </a:lnTo>
                  <a:cubicBezTo>
                    <a:pt x="2169" y="234"/>
                    <a:pt x="2169" y="134"/>
                    <a:pt x="2136" y="101"/>
                  </a:cubicBezTo>
                  <a:cubicBezTo>
                    <a:pt x="2069" y="34"/>
                    <a:pt x="2002" y="1"/>
                    <a:pt x="1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28;p52">
              <a:extLst>
                <a:ext uri="{FF2B5EF4-FFF2-40B4-BE49-F238E27FC236}">
                  <a16:creationId xmlns:a16="http://schemas.microsoft.com/office/drawing/2014/main" id="{5DD5984C-CF78-CCD0-013C-A7251552C8E3}"/>
                </a:ext>
              </a:extLst>
            </p:cNvPr>
            <p:cNvSpPr/>
            <p:nvPr/>
          </p:nvSpPr>
          <p:spPr>
            <a:xfrm>
              <a:off x="5835225" y="2438919"/>
              <a:ext cx="115661" cy="134952"/>
            </a:xfrm>
            <a:custGeom>
              <a:avLst/>
              <a:gdLst/>
              <a:ahLst/>
              <a:cxnLst/>
              <a:rect l="l" t="t" r="r" b="b"/>
              <a:pathLst>
                <a:path w="6439" h="7513" extrusionOk="0">
                  <a:moveTo>
                    <a:pt x="816" y="0"/>
                  </a:moveTo>
                  <a:cubicBezTo>
                    <a:pt x="709" y="0"/>
                    <a:pt x="630" y="87"/>
                    <a:pt x="601" y="174"/>
                  </a:cubicBezTo>
                  <a:lnTo>
                    <a:pt x="1" y="2108"/>
                  </a:lnTo>
                  <a:cubicBezTo>
                    <a:pt x="1" y="2208"/>
                    <a:pt x="1" y="2275"/>
                    <a:pt x="68" y="2342"/>
                  </a:cubicBezTo>
                  <a:cubicBezTo>
                    <a:pt x="101" y="2375"/>
                    <a:pt x="168" y="2409"/>
                    <a:pt x="234" y="2409"/>
                  </a:cubicBezTo>
                  <a:lnTo>
                    <a:pt x="1902" y="2275"/>
                  </a:lnTo>
                  <a:lnTo>
                    <a:pt x="1369" y="3976"/>
                  </a:lnTo>
                  <a:cubicBezTo>
                    <a:pt x="1369" y="4076"/>
                    <a:pt x="1369" y="4143"/>
                    <a:pt x="1435" y="4210"/>
                  </a:cubicBezTo>
                  <a:cubicBezTo>
                    <a:pt x="1469" y="4277"/>
                    <a:pt x="1569" y="4277"/>
                    <a:pt x="1635" y="4277"/>
                  </a:cubicBezTo>
                  <a:lnTo>
                    <a:pt x="3136" y="3976"/>
                  </a:lnTo>
                  <a:lnTo>
                    <a:pt x="2669" y="5511"/>
                  </a:lnTo>
                  <a:cubicBezTo>
                    <a:pt x="2636" y="5578"/>
                    <a:pt x="2669" y="5678"/>
                    <a:pt x="2703" y="5711"/>
                  </a:cubicBezTo>
                  <a:cubicBezTo>
                    <a:pt x="2770" y="5778"/>
                    <a:pt x="2836" y="5811"/>
                    <a:pt x="2903" y="5811"/>
                  </a:cubicBezTo>
                  <a:lnTo>
                    <a:pt x="4638" y="5678"/>
                  </a:lnTo>
                  <a:lnTo>
                    <a:pt x="4304" y="7212"/>
                  </a:lnTo>
                  <a:cubicBezTo>
                    <a:pt x="4304" y="7312"/>
                    <a:pt x="4304" y="7379"/>
                    <a:pt x="4371" y="7412"/>
                  </a:cubicBezTo>
                  <a:cubicBezTo>
                    <a:pt x="4404" y="7479"/>
                    <a:pt x="4471" y="7512"/>
                    <a:pt x="4537" y="7512"/>
                  </a:cubicBezTo>
                  <a:lnTo>
                    <a:pt x="4571" y="7512"/>
                  </a:lnTo>
                  <a:lnTo>
                    <a:pt x="6239" y="7179"/>
                  </a:lnTo>
                  <a:lnTo>
                    <a:pt x="6272" y="7179"/>
                  </a:lnTo>
                  <a:cubicBezTo>
                    <a:pt x="6372" y="7145"/>
                    <a:pt x="6439" y="7045"/>
                    <a:pt x="6439" y="6912"/>
                  </a:cubicBezTo>
                  <a:cubicBezTo>
                    <a:pt x="6411" y="6801"/>
                    <a:pt x="6315" y="6737"/>
                    <a:pt x="6207" y="6737"/>
                  </a:cubicBezTo>
                  <a:cubicBezTo>
                    <a:pt x="6184" y="6737"/>
                    <a:pt x="6161" y="6739"/>
                    <a:pt x="6139" y="6745"/>
                  </a:cubicBezTo>
                  <a:lnTo>
                    <a:pt x="4804" y="7012"/>
                  </a:lnTo>
                  <a:lnTo>
                    <a:pt x="5138" y="5477"/>
                  </a:lnTo>
                  <a:cubicBezTo>
                    <a:pt x="5138" y="5411"/>
                    <a:pt x="5105" y="5344"/>
                    <a:pt x="5071" y="5277"/>
                  </a:cubicBezTo>
                  <a:cubicBezTo>
                    <a:pt x="5038" y="5244"/>
                    <a:pt x="4971" y="5211"/>
                    <a:pt x="4871" y="5211"/>
                  </a:cubicBezTo>
                  <a:lnTo>
                    <a:pt x="3170" y="5344"/>
                  </a:lnTo>
                  <a:lnTo>
                    <a:pt x="3170" y="5344"/>
                  </a:lnTo>
                  <a:lnTo>
                    <a:pt x="3670" y="3776"/>
                  </a:lnTo>
                  <a:cubicBezTo>
                    <a:pt x="3670" y="3743"/>
                    <a:pt x="3670" y="3676"/>
                    <a:pt x="3670" y="3643"/>
                  </a:cubicBezTo>
                  <a:cubicBezTo>
                    <a:pt x="3641" y="3556"/>
                    <a:pt x="3562" y="3469"/>
                    <a:pt x="3455" y="3469"/>
                  </a:cubicBezTo>
                  <a:cubicBezTo>
                    <a:pt x="3438" y="3469"/>
                    <a:pt x="3421" y="3472"/>
                    <a:pt x="3403" y="3476"/>
                  </a:cubicBezTo>
                  <a:lnTo>
                    <a:pt x="1902" y="3776"/>
                  </a:lnTo>
                  <a:lnTo>
                    <a:pt x="2436" y="2108"/>
                  </a:lnTo>
                  <a:cubicBezTo>
                    <a:pt x="2436" y="2042"/>
                    <a:pt x="2436" y="1975"/>
                    <a:pt x="2403" y="1908"/>
                  </a:cubicBezTo>
                  <a:cubicBezTo>
                    <a:pt x="2336" y="1842"/>
                    <a:pt x="2269" y="1808"/>
                    <a:pt x="2202" y="1808"/>
                  </a:cubicBezTo>
                  <a:lnTo>
                    <a:pt x="535" y="1942"/>
                  </a:lnTo>
                  <a:lnTo>
                    <a:pt x="1035" y="307"/>
                  </a:lnTo>
                  <a:cubicBezTo>
                    <a:pt x="1035" y="307"/>
                    <a:pt x="1035" y="274"/>
                    <a:pt x="1035" y="240"/>
                  </a:cubicBezTo>
                  <a:cubicBezTo>
                    <a:pt x="1068" y="140"/>
                    <a:pt x="968" y="7"/>
                    <a:pt x="868" y="7"/>
                  </a:cubicBezTo>
                  <a:cubicBezTo>
                    <a:pt x="850" y="2"/>
                    <a:pt x="833" y="0"/>
                    <a:pt x="8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29;p52">
              <a:extLst>
                <a:ext uri="{FF2B5EF4-FFF2-40B4-BE49-F238E27FC236}">
                  <a16:creationId xmlns:a16="http://schemas.microsoft.com/office/drawing/2014/main" id="{D9D2B4BB-0E3D-AF6C-7F1D-969F63A595D5}"/>
                </a:ext>
              </a:extLst>
            </p:cNvPr>
            <p:cNvSpPr/>
            <p:nvPr/>
          </p:nvSpPr>
          <p:spPr>
            <a:xfrm>
              <a:off x="5853798" y="1452185"/>
              <a:ext cx="130049" cy="126438"/>
            </a:xfrm>
            <a:custGeom>
              <a:avLst/>
              <a:gdLst/>
              <a:ahLst/>
              <a:cxnLst/>
              <a:rect l="l" t="t" r="r" b="b"/>
              <a:pathLst>
                <a:path w="7240" h="7039" extrusionOk="0">
                  <a:moveTo>
                    <a:pt x="1" y="1"/>
                  </a:moveTo>
                  <a:lnTo>
                    <a:pt x="2503" y="2202"/>
                  </a:lnTo>
                  <a:lnTo>
                    <a:pt x="468" y="3236"/>
                  </a:lnTo>
                  <a:lnTo>
                    <a:pt x="5105" y="5238"/>
                  </a:lnTo>
                  <a:lnTo>
                    <a:pt x="3937" y="6372"/>
                  </a:lnTo>
                  <a:lnTo>
                    <a:pt x="7239" y="7039"/>
                  </a:lnTo>
                  <a:lnTo>
                    <a:pt x="5371" y="6005"/>
                  </a:lnTo>
                  <a:lnTo>
                    <a:pt x="6439" y="5071"/>
                  </a:lnTo>
                  <a:lnTo>
                    <a:pt x="2503" y="3236"/>
                  </a:lnTo>
                  <a:lnTo>
                    <a:pt x="4237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30;p52">
              <a:extLst>
                <a:ext uri="{FF2B5EF4-FFF2-40B4-BE49-F238E27FC236}">
                  <a16:creationId xmlns:a16="http://schemas.microsoft.com/office/drawing/2014/main" id="{3EC8B63B-3F4D-B833-024E-A5AC6888CA11}"/>
                </a:ext>
              </a:extLst>
            </p:cNvPr>
            <p:cNvSpPr/>
            <p:nvPr/>
          </p:nvSpPr>
          <p:spPr>
            <a:xfrm>
              <a:off x="5971847" y="1445000"/>
              <a:ext cx="32961" cy="88699"/>
            </a:xfrm>
            <a:custGeom>
              <a:avLst/>
              <a:gdLst/>
              <a:ahLst/>
              <a:cxnLst/>
              <a:rect l="l" t="t" r="r" b="b"/>
              <a:pathLst>
                <a:path w="1835" h="4938" extrusionOk="0">
                  <a:moveTo>
                    <a:pt x="667" y="0"/>
                  </a:moveTo>
                  <a:lnTo>
                    <a:pt x="1034" y="1635"/>
                  </a:lnTo>
                  <a:lnTo>
                    <a:pt x="0" y="1968"/>
                  </a:lnTo>
                  <a:lnTo>
                    <a:pt x="1101" y="3269"/>
                  </a:lnTo>
                  <a:lnTo>
                    <a:pt x="401" y="3770"/>
                  </a:lnTo>
                  <a:lnTo>
                    <a:pt x="1635" y="4937"/>
                  </a:lnTo>
                  <a:lnTo>
                    <a:pt x="1635" y="4937"/>
                  </a:lnTo>
                  <a:lnTo>
                    <a:pt x="1068" y="3903"/>
                  </a:lnTo>
                  <a:lnTo>
                    <a:pt x="1835" y="3336"/>
                  </a:lnTo>
                  <a:lnTo>
                    <a:pt x="667" y="2068"/>
                  </a:lnTo>
                  <a:lnTo>
                    <a:pt x="1401" y="1735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31;p52">
              <a:extLst>
                <a:ext uri="{FF2B5EF4-FFF2-40B4-BE49-F238E27FC236}">
                  <a16:creationId xmlns:a16="http://schemas.microsoft.com/office/drawing/2014/main" id="{DCC71770-A989-F37B-37BC-CFCBF16A36DE}"/>
                </a:ext>
              </a:extLst>
            </p:cNvPr>
            <p:cNvSpPr/>
            <p:nvPr/>
          </p:nvSpPr>
          <p:spPr>
            <a:xfrm>
              <a:off x="5823244" y="1596585"/>
              <a:ext cx="165399" cy="47960"/>
            </a:xfrm>
            <a:custGeom>
              <a:avLst/>
              <a:gdLst/>
              <a:ahLst/>
              <a:cxnLst/>
              <a:rect l="l" t="t" r="r" b="b"/>
              <a:pathLst>
                <a:path w="9208" h="2670" extrusionOk="0">
                  <a:moveTo>
                    <a:pt x="3637" y="1"/>
                  </a:moveTo>
                  <a:lnTo>
                    <a:pt x="1" y="1735"/>
                  </a:lnTo>
                  <a:lnTo>
                    <a:pt x="1" y="1735"/>
                  </a:lnTo>
                  <a:lnTo>
                    <a:pt x="3136" y="935"/>
                  </a:lnTo>
                  <a:lnTo>
                    <a:pt x="4004" y="2502"/>
                  </a:lnTo>
                  <a:lnTo>
                    <a:pt x="6005" y="1402"/>
                  </a:lnTo>
                  <a:lnTo>
                    <a:pt x="6872" y="2669"/>
                  </a:lnTo>
                  <a:lnTo>
                    <a:pt x="9207" y="868"/>
                  </a:lnTo>
                  <a:lnTo>
                    <a:pt x="7072" y="1735"/>
                  </a:lnTo>
                  <a:lnTo>
                    <a:pt x="6372" y="534"/>
                  </a:lnTo>
                  <a:lnTo>
                    <a:pt x="4704" y="1435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32;p52">
              <a:extLst>
                <a:ext uri="{FF2B5EF4-FFF2-40B4-BE49-F238E27FC236}">
                  <a16:creationId xmlns:a16="http://schemas.microsoft.com/office/drawing/2014/main" id="{3D7CC952-5F91-172D-5258-8C73CBCAB21B}"/>
                </a:ext>
              </a:extLst>
            </p:cNvPr>
            <p:cNvSpPr/>
            <p:nvPr/>
          </p:nvSpPr>
          <p:spPr>
            <a:xfrm>
              <a:off x="6558431" y="3010539"/>
              <a:ext cx="181583" cy="116864"/>
            </a:xfrm>
            <a:custGeom>
              <a:avLst/>
              <a:gdLst/>
              <a:ahLst/>
              <a:cxnLst/>
              <a:rect l="l" t="t" r="r" b="b"/>
              <a:pathLst>
                <a:path w="10109" h="6506" extrusionOk="0">
                  <a:moveTo>
                    <a:pt x="7419" y="1"/>
                  </a:moveTo>
                  <a:cubicBezTo>
                    <a:pt x="7358" y="1"/>
                    <a:pt x="7299" y="3"/>
                    <a:pt x="7239" y="7"/>
                  </a:cubicBezTo>
                  <a:cubicBezTo>
                    <a:pt x="6205" y="73"/>
                    <a:pt x="5238" y="574"/>
                    <a:pt x="4304" y="1007"/>
                  </a:cubicBezTo>
                  <a:cubicBezTo>
                    <a:pt x="3517" y="1386"/>
                    <a:pt x="2653" y="1587"/>
                    <a:pt x="1780" y="1587"/>
                  </a:cubicBezTo>
                  <a:cubicBezTo>
                    <a:pt x="1654" y="1587"/>
                    <a:pt x="1528" y="1583"/>
                    <a:pt x="1402" y="1574"/>
                  </a:cubicBezTo>
                  <a:cubicBezTo>
                    <a:pt x="1035" y="1574"/>
                    <a:pt x="568" y="1608"/>
                    <a:pt x="335" y="1975"/>
                  </a:cubicBezTo>
                  <a:cubicBezTo>
                    <a:pt x="1" y="2508"/>
                    <a:pt x="568" y="2675"/>
                    <a:pt x="568" y="3176"/>
                  </a:cubicBezTo>
                  <a:cubicBezTo>
                    <a:pt x="535" y="3342"/>
                    <a:pt x="468" y="3543"/>
                    <a:pt x="368" y="3709"/>
                  </a:cubicBezTo>
                  <a:cubicBezTo>
                    <a:pt x="68" y="4443"/>
                    <a:pt x="568" y="5277"/>
                    <a:pt x="1202" y="5711"/>
                  </a:cubicBezTo>
                  <a:cubicBezTo>
                    <a:pt x="1990" y="6236"/>
                    <a:pt x="2916" y="6505"/>
                    <a:pt x="3855" y="6505"/>
                  </a:cubicBezTo>
                  <a:cubicBezTo>
                    <a:pt x="4227" y="6505"/>
                    <a:pt x="4602" y="6463"/>
                    <a:pt x="4971" y="6378"/>
                  </a:cubicBezTo>
                  <a:cubicBezTo>
                    <a:pt x="6239" y="6044"/>
                    <a:pt x="7406" y="5411"/>
                    <a:pt x="8374" y="4510"/>
                  </a:cubicBezTo>
                  <a:cubicBezTo>
                    <a:pt x="9274" y="3709"/>
                    <a:pt x="10108" y="2542"/>
                    <a:pt x="9741" y="1408"/>
                  </a:cubicBezTo>
                  <a:cubicBezTo>
                    <a:pt x="9427" y="497"/>
                    <a:pt x="8375" y="1"/>
                    <a:pt x="7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33;p52">
              <a:extLst>
                <a:ext uri="{FF2B5EF4-FFF2-40B4-BE49-F238E27FC236}">
                  <a16:creationId xmlns:a16="http://schemas.microsoft.com/office/drawing/2014/main" id="{C3E95306-3EA3-70ED-86EA-6FDF9A1B3605}"/>
                </a:ext>
              </a:extLst>
            </p:cNvPr>
            <p:cNvSpPr/>
            <p:nvPr/>
          </p:nvSpPr>
          <p:spPr>
            <a:xfrm>
              <a:off x="6728608" y="3149659"/>
              <a:ext cx="231896" cy="59743"/>
            </a:xfrm>
            <a:custGeom>
              <a:avLst/>
              <a:gdLst/>
              <a:ahLst/>
              <a:cxnLst/>
              <a:rect l="l" t="t" r="r" b="b"/>
              <a:pathLst>
                <a:path w="12910" h="3326" extrusionOk="0">
                  <a:moveTo>
                    <a:pt x="12910" y="1"/>
                  </a:moveTo>
                  <a:lnTo>
                    <a:pt x="5604" y="34"/>
                  </a:lnTo>
                  <a:cubicBezTo>
                    <a:pt x="3703" y="34"/>
                    <a:pt x="1902" y="534"/>
                    <a:pt x="0" y="601"/>
                  </a:cubicBezTo>
                  <a:cubicBezTo>
                    <a:pt x="326" y="1387"/>
                    <a:pt x="1246" y="1843"/>
                    <a:pt x="2098" y="1843"/>
                  </a:cubicBezTo>
                  <a:cubicBezTo>
                    <a:pt x="2295" y="1843"/>
                    <a:pt x="2488" y="1818"/>
                    <a:pt x="2669" y="1768"/>
                  </a:cubicBezTo>
                  <a:lnTo>
                    <a:pt x="2669" y="1768"/>
                  </a:lnTo>
                  <a:cubicBezTo>
                    <a:pt x="2469" y="2302"/>
                    <a:pt x="2869" y="2936"/>
                    <a:pt x="3403" y="3169"/>
                  </a:cubicBezTo>
                  <a:cubicBezTo>
                    <a:pt x="3736" y="3274"/>
                    <a:pt x="4096" y="3326"/>
                    <a:pt x="4457" y="3326"/>
                  </a:cubicBezTo>
                  <a:cubicBezTo>
                    <a:pt x="4674" y="3326"/>
                    <a:pt x="4891" y="3307"/>
                    <a:pt x="5104" y="3270"/>
                  </a:cubicBezTo>
                  <a:cubicBezTo>
                    <a:pt x="5938" y="3236"/>
                    <a:pt x="6739" y="3036"/>
                    <a:pt x="7506" y="2702"/>
                  </a:cubicBezTo>
                  <a:cubicBezTo>
                    <a:pt x="7873" y="2502"/>
                    <a:pt x="8273" y="2302"/>
                    <a:pt x="8673" y="2135"/>
                  </a:cubicBezTo>
                  <a:cubicBezTo>
                    <a:pt x="8897" y="2070"/>
                    <a:pt x="9128" y="2049"/>
                    <a:pt x="9364" y="2049"/>
                  </a:cubicBezTo>
                  <a:cubicBezTo>
                    <a:pt x="9789" y="2049"/>
                    <a:pt x="10227" y="2117"/>
                    <a:pt x="10658" y="2117"/>
                  </a:cubicBezTo>
                  <a:cubicBezTo>
                    <a:pt x="10844" y="2117"/>
                    <a:pt x="11028" y="2105"/>
                    <a:pt x="11208" y="2069"/>
                  </a:cubicBezTo>
                  <a:cubicBezTo>
                    <a:pt x="12176" y="1869"/>
                    <a:pt x="12876" y="1001"/>
                    <a:pt x="12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34;p52">
              <a:extLst>
                <a:ext uri="{FF2B5EF4-FFF2-40B4-BE49-F238E27FC236}">
                  <a16:creationId xmlns:a16="http://schemas.microsoft.com/office/drawing/2014/main" id="{FE3FD751-8E9F-667A-2CC5-BCEAD2BCE45F}"/>
                </a:ext>
              </a:extLst>
            </p:cNvPr>
            <p:cNvSpPr/>
            <p:nvPr/>
          </p:nvSpPr>
          <p:spPr>
            <a:xfrm>
              <a:off x="6566819" y="2924373"/>
              <a:ext cx="166602" cy="184798"/>
            </a:xfrm>
            <a:custGeom>
              <a:avLst/>
              <a:gdLst/>
              <a:ahLst/>
              <a:cxnLst/>
              <a:rect l="l" t="t" r="r" b="b"/>
              <a:pathLst>
                <a:path w="9275" h="10288" extrusionOk="0">
                  <a:moveTo>
                    <a:pt x="4404" y="0"/>
                  </a:moveTo>
                  <a:cubicBezTo>
                    <a:pt x="4504" y="867"/>
                    <a:pt x="4771" y="1701"/>
                    <a:pt x="4838" y="2569"/>
                  </a:cubicBezTo>
                  <a:cubicBezTo>
                    <a:pt x="4871" y="3002"/>
                    <a:pt x="4838" y="3436"/>
                    <a:pt x="4738" y="3870"/>
                  </a:cubicBezTo>
                  <a:cubicBezTo>
                    <a:pt x="4645" y="4101"/>
                    <a:pt x="4520" y="4180"/>
                    <a:pt x="4376" y="4180"/>
                  </a:cubicBezTo>
                  <a:cubicBezTo>
                    <a:pt x="4104" y="4180"/>
                    <a:pt x="3763" y="3902"/>
                    <a:pt x="3437" y="3836"/>
                  </a:cubicBezTo>
                  <a:cubicBezTo>
                    <a:pt x="3353" y="3820"/>
                    <a:pt x="3270" y="3811"/>
                    <a:pt x="3188" y="3811"/>
                  </a:cubicBezTo>
                  <a:cubicBezTo>
                    <a:pt x="2941" y="3811"/>
                    <a:pt x="2703" y="3886"/>
                    <a:pt x="2503" y="4036"/>
                  </a:cubicBezTo>
                  <a:cubicBezTo>
                    <a:pt x="2169" y="4337"/>
                    <a:pt x="2102" y="4837"/>
                    <a:pt x="2369" y="5171"/>
                  </a:cubicBezTo>
                  <a:cubicBezTo>
                    <a:pt x="2036" y="5171"/>
                    <a:pt x="1702" y="5204"/>
                    <a:pt x="1369" y="5271"/>
                  </a:cubicBezTo>
                  <a:cubicBezTo>
                    <a:pt x="1302" y="5304"/>
                    <a:pt x="1202" y="5304"/>
                    <a:pt x="1135" y="5337"/>
                  </a:cubicBezTo>
                  <a:cubicBezTo>
                    <a:pt x="768" y="5471"/>
                    <a:pt x="435" y="5771"/>
                    <a:pt x="301" y="6171"/>
                  </a:cubicBezTo>
                  <a:cubicBezTo>
                    <a:pt x="268" y="6371"/>
                    <a:pt x="268" y="6572"/>
                    <a:pt x="335" y="6772"/>
                  </a:cubicBezTo>
                  <a:cubicBezTo>
                    <a:pt x="435" y="6905"/>
                    <a:pt x="635" y="6872"/>
                    <a:pt x="601" y="7105"/>
                  </a:cubicBezTo>
                  <a:cubicBezTo>
                    <a:pt x="568" y="7272"/>
                    <a:pt x="501" y="7406"/>
                    <a:pt x="368" y="7506"/>
                  </a:cubicBezTo>
                  <a:cubicBezTo>
                    <a:pt x="268" y="7572"/>
                    <a:pt x="168" y="7706"/>
                    <a:pt x="101" y="7839"/>
                  </a:cubicBezTo>
                  <a:cubicBezTo>
                    <a:pt x="1" y="8139"/>
                    <a:pt x="134" y="8506"/>
                    <a:pt x="435" y="8673"/>
                  </a:cubicBezTo>
                  <a:cubicBezTo>
                    <a:pt x="701" y="8840"/>
                    <a:pt x="968" y="9007"/>
                    <a:pt x="1235" y="9207"/>
                  </a:cubicBezTo>
                  <a:cubicBezTo>
                    <a:pt x="1535" y="9507"/>
                    <a:pt x="1669" y="10041"/>
                    <a:pt x="2102" y="10174"/>
                  </a:cubicBezTo>
                  <a:cubicBezTo>
                    <a:pt x="2199" y="10188"/>
                    <a:pt x="2296" y="10196"/>
                    <a:pt x="2393" y="10196"/>
                  </a:cubicBezTo>
                  <a:cubicBezTo>
                    <a:pt x="2529" y="10196"/>
                    <a:pt x="2666" y="10180"/>
                    <a:pt x="2803" y="10141"/>
                  </a:cubicBezTo>
                  <a:cubicBezTo>
                    <a:pt x="2845" y="10136"/>
                    <a:pt x="2887" y="10133"/>
                    <a:pt x="2927" y="10133"/>
                  </a:cubicBezTo>
                  <a:cubicBezTo>
                    <a:pt x="3254" y="10133"/>
                    <a:pt x="3524" y="10287"/>
                    <a:pt x="3834" y="10287"/>
                  </a:cubicBezTo>
                  <a:cubicBezTo>
                    <a:pt x="3970" y="10287"/>
                    <a:pt x="4112" y="10258"/>
                    <a:pt x="4271" y="10174"/>
                  </a:cubicBezTo>
                  <a:cubicBezTo>
                    <a:pt x="4471" y="10074"/>
                    <a:pt x="4638" y="9874"/>
                    <a:pt x="4871" y="9774"/>
                  </a:cubicBezTo>
                  <a:cubicBezTo>
                    <a:pt x="5171" y="9674"/>
                    <a:pt x="5472" y="9607"/>
                    <a:pt x="5772" y="9540"/>
                  </a:cubicBezTo>
                  <a:cubicBezTo>
                    <a:pt x="6072" y="9407"/>
                    <a:pt x="6372" y="9274"/>
                    <a:pt x="6639" y="9073"/>
                  </a:cubicBezTo>
                  <a:cubicBezTo>
                    <a:pt x="7206" y="8706"/>
                    <a:pt x="7706" y="8273"/>
                    <a:pt x="8107" y="7706"/>
                  </a:cubicBezTo>
                  <a:cubicBezTo>
                    <a:pt x="8907" y="6638"/>
                    <a:pt x="9274" y="5304"/>
                    <a:pt x="9141" y="3970"/>
                  </a:cubicBezTo>
                  <a:cubicBezTo>
                    <a:pt x="9107" y="3169"/>
                    <a:pt x="8741" y="2402"/>
                    <a:pt x="8173" y="1835"/>
                  </a:cubicBezTo>
                  <a:cubicBezTo>
                    <a:pt x="7106" y="934"/>
                    <a:pt x="5405" y="1034"/>
                    <a:pt x="4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935;p52">
              <a:extLst>
                <a:ext uri="{FF2B5EF4-FFF2-40B4-BE49-F238E27FC236}">
                  <a16:creationId xmlns:a16="http://schemas.microsoft.com/office/drawing/2014/main" id="{CD0C41D2-CBE2-69F0-01CD-B7B8D25B102B}"/>
                </a:ext>
              </a:extLst>
            </p:cNvPr>
            <p:cNvSpPr/>
            <p:nvPr/>
          </p:nvSpPr>
          <p:spPr>
            <a:xfrm>
              <a:off x="6642926" y="2969908"/>
              <a:ext cx="39553" cy="66515"/>
            </a:xfrm>
            <a:custGeom>
              <a:avLst/>
              <a:gdLst/>
              <a:ahLst/>
              <a:cxnLst/>
              <a:rect l="l" t="t" r="r" b="b"/>
              <a:pathLst>
                <a:path w="2202" h="3703" extrusionOk="0">
                  <a:moveTo>
                    <a:pt x="601" y="0"/>
                  </a:moveTo>
                  <a:lnTo>
                    <a:pt x="601" y="0"/>
                  </a:lnTo>
                  <a:cubicBezTo>
                    <a:pt x="667" y="434"/>
                    <a:pt x="601" y="901"/>
                    <a:pt x="501" y="1301"/>
                  </a:cubicBezTo>
                  <a:cubicBezTo>
                    <a:pt x="402" y="1547"/>
                    <a:pt x="286" y="1630"/>
                    <a:pt x="152" y="1630"/>
                  </a:cubicBezTo>
                  <a:cubicBezTo>
                    <a:pt x="104" y="1630"/>
                    <a:pt x="53" y="1619"/>
                    <a:pt x="0" y="1601"/>
                  </a:cubicBezTo>
                  <a:lnTo>
                    <a:pt x="0" y="1601"/>
                  </a:lnTo>
                  <a:cubicBezTo>
                    <a:pt x="0" y="1602"/>
                    <a:pt x="1535" y="2702"/>
                    <a:pt x="1835" y="3703"/>
                  </a:cubicBezTo>
                  <a:cubicBezTo>
                    <a:pt x="2202" y="2102"/>
                    <a:pt x="601" y="1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936;p52">
              <a:extLst>
                <a:ext uri="{FF2B5EF4-FFF2-40B4-BE49-F238E27FC236}">
                  <a16:creationId xmlns:a16="http://schemas.microsoft.com/office/drawing/2014/main" id="{EE836232-399C-1922-AADE-2B83C5947AE5}"/>
                </a:ext>
              </a:extLst>
            </p:cNvPr>
            <p:cNvSpPr/>
            <p:nvPr/>
          </p:nvSpPr>
          <p:spPr>
            <a:xfrm>
              <a:off x="6584207" y="3056793"/>
              <a:ext cx="25183" cy="47942"/>
            </a:xfrm>
            <a:custGeom>
              <a:avLst/>
              <a:gdLst/>
              <a:ahLst/>
              <a:cxnLst/>
              <a:rect l="l" t="t" r="r" b="b"/>
              <a:pathLst>
                <a:path w="1402" h="2669" extrusionOk="0">
                  <a:moveTo>
                    <a:pt x="1401" y="0"/>
                  </a:moveTo>
                  <a:cubicBezTo>
                    <a:pt x="1401" y="0"/>
                    <a:pt x="334" y="0"/>
                    <a:pt x="0" y="1668"/>
                  </a:cubicBezTo>
                  <a:cubicBezTo>
                    <a:pt x="100" y="1701"/>
                    <a:pt x="167" y="1768"/>
                    <a:pt x="267" y="1835"/>
                  </a:cubicBezTo>
                  <a:cubicBezTo>
                    <a:pt x="501" y="2068"/>
                    <a:pt x="634" y="2435"/>
                    <a:pt x="868" y="2669"/>
                  </a:cubicBezTo>
                  <a:cubicBezTo>
                    <a:pt x="534" y="2202"/>
                    <a:pt x="601" y="367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937;p52">
              <a:extLst>
                <a:ext uri="{FF2B5EF4-FFF2-40B4-BE49-F238E27FC236}">
                  <a16:creationId xmlns:a16="http://schemas.microsoft.com/office/drawing/2014/main" id="{4B870CBD-8C49-04F3-D32A-0EEDAE07D8F2}"/>
                </a:ext>
              </a:extLst>
            </p:cNvPr>
            <p:cNvSpPr/>
            <p:nvPr/>
          </p:nvSpPr>
          <p:spPr>
            <a:xfrm>
              <a:off x="6659703" y="3059182"/>
              <a:ext cx="23980" cy="38368"/>
            </a:xfrm>
            <a:custGeom>
              <a:avLst/>
              <a:gdLst/>
              <a:ahLst/>
              <a:cxnLst/>
              <a:rect l="l" t="t" r="r" b="b"/>
              <a:pathLst>
                <a:path w="1335" h="2136" extrusionOk="0">
                  <a:moveTo>
                    <a:pt x="1068" y="1"/>
                  </a:moveTo>
                  <a:lnTo>
                    <a:pt x="1068" y="1"/>
                  </a:lnTo>
                  <a:cubicBezTo>
                    <a:pt x="1101" y="835"/>
                    <a:pt x="701" y="1635"/>
                    <a:pt x="0" y="2135"/>
                  </a:cubicBezTo>
                  <a:cubicBezTo>
                    <a:pt x="200" y="2102"/>
                    <a:pt x="401" y="2069"/>
                    <a:pt x="601" y="2002"/>
                  </a:cubicBezTo>
                  <a:cubicBezTo>
                    <a:pt x="801" y="1935"/>
                    <a:pt x="1001" y="1835"/>
                    <a:pt x="1168" y="1735"/>
                  </a:cubicBezTo>
                  <a:cubicBezTo>
                    <a:pt x="1335" y="1168"/>
                    <a:pt x="1268" y="534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938;p52">
              <a:extLst>
                <a:ext uri="{FF2B5EF4-FFF2-40B4-BE49-F238E27FC236}">
                  <a16:creationId xmlns:a16="http://schemas.microsoft.com/office/drawing/2014/main" id="{B4F39E0D-8A24-DFF6-53D5-6A495A79E175}"/>
                </a:ext>
              </a:extLst>
            </p:cNvPr>
            <p:cNvSpPr/>
            <p:nvPr/>
          </p:nvSpPr>
          <p:spPr>
            <a:xfrm>
              <a:off x="6605780" y="3003462"/>
              <a:ext cx="43146" cy="64126"/>
            </a:xfrm>
            <a:custGeom>
              <a:avLst/>
              <a:gdLst/>
              <a:ahLst/>
              <a:cxnLst/>
              <a:rect l="l" t="t" r="r" b="b"/>
              <a:pathLst>
                <a:path w="2402" h="3570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267"/>
                    <a:pt x="34" y="534"/>
                    <a:pt x="200" y="768"/>
                  </a:cubicBezTo>
                  <a:cubicBezTo>
                    <a:pt x="1368" y="1034"/>
                    <a:pt x="2068" y="2202"/>
                    <a:pt x="1801" y="3369"/>
                  </a:cubicBezTo>
                  <a:cubicBezTo>
                    <a:pt x="1768" y="3436"/>
                    <a:pt x="1768" y="3503"/>
                    <a:pt x="1735" y="3570"/>
                  </a:cubicBezTo>
                  <a:cubicBezTo>
                    <a:pt x="1735" y="3570"/>
                    <a:pt x="2402" y="2969"/>
                    <a:pt x="2035" y="1668"/>
                  </a:cubicBezTo>
                  <a:cubicBezTo>
                    <a:pt x="1701" y="401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939;p52">
              <a:extLst>
                <a:ext uri="{FF2B5EF4-FFF2-40B4-BE49-F238E27FC236}">
                  <a16:creationId xmlns:a16="http://schemas.microsoft.com/office/drawing/2014/main" id="{F2458D68-C9DD-E6E7-3F23-8BD240A21F71}"/>
                </a:ext>
              </a:extLst>
            </p:cNvPr>
            <p:cNvSpPr/>
            <p:nvPr/>
          </p:nvSpPr>
          <p:spPr>
            <a:xfrm>
              <a:off x="6737589" y="3063780"/>
              <a:ext cx="218119" cy="129599"/>
            </a:xfrm>
            <a:custGeom>
              <a:avLst/>
              <a:gdLst/>
              <a:ahLst/>
              <a:cxnLst/>
              <a:rect l="l" t="t" r="r" b="b"/>
              <a:pathLst>
                <a:path w="12143" h="7215" extrusionOk="0">
                  <a:moveTo>
                    <a:pt x="5084" y="1"/>
                  </a:moveTo>
                  <a:cubicBezTo>
                    <a:pt x="4936" y="1"/>
                    <a:pt x="4786" y="26"/>
                    <a:pt x="4637" y="78"/>
                  </a:cubicBezTo>
                  <a:cubicBezTo>
                    <a:pt x="4170" y="212"/>
                    <a:pt x="3770" y="545"/>
                    <a:pt x="3570" y="1012"/>
                  </a:cubicBezTo>
                  <a:cubicBezTo>
                    <a:pt x="3270" y="1546"/>
                    <a:pt x="3303" y="2213"/>
                    <a:pt x="3036" y="2780"/>
                  </a:cubicBezTo>
                  <a:cubicBezTo>
                    <a:pt x="2769" y="3481"/>
                    <a:pt x="2169" y="3981"/>
                    <a:pt x="1435" y="4148"/>
                  </a:cubicBezTo>
                  <a:lnTo>
                    <a:pt x="1302" y="4181"/>
                  </a:lnTo>
                  <a:cubicBezTo>
                    <a:pt x="1048" y="4220"/>
                    <a:pt x="794" y="4236"/>
                    <a:pt x="540" y="4236"/>
                  </a:cubicBezTo>
                  <a:cubicBezTo>
                    <a:pt x="360" y="4236"/>
                    <a:pt x="180" y="4228"/>
                    <a:pt x="1" y="4214"/>
                  </a:cubicBezTo>
                  <a:lnTo>
                    <a:pt x="1" y="4214"/>
                  </a:lnTo>
                  <a:cubicBezTo>
                    <a:pt x="201" y="4748"/>
                    <a:pt x="201" y="5048"/>
                    <a:pt x="635" y="5415"/>
                  </a:cubicBezTo>
                  <a:cubicBezTo>
                    <a:pt x="1031" y="5742"/>
                    <a:pt x="1510" y="5906"/>
                    <a:pt x="2002" y="5906"/>
                  </a:cubicBezTo>
                  <a:cubicBezTo>
                    <a:pt x="2213" y="5906"/>
                    <a:pt x="2426" y="5876"/>
                    <a:pt x="2636" y="5816"/>
                  </a:cubicBezTo>
                  <a:cubicBezTo>
                    <a:pt x="2703" y="6383"/>
                    <a:pt x="2836" y="6983"/>
                    <a:pt x="3470" y="7183"/>
                  </a:cubicBezTo>
                  <a:cubicBezTo>
                    <a:pt x="3565" y="7204"/>
                    <a:pt x="3660" y="7215"/>
                    <a:pt x="3755" y="7215"/>
                  </a:cubicBezTo>
                  <a:cubicBezTo>
                    <a:pt x="4260" y="7215"/>
                    <a:pt x="4741" y="6922"/>
                    <a:pt x="4938" y="6416"/>
                  </a:cubicBezTo>
                  <a:cubicBezTo>
                    <a:pt x="5270" y="6811"/>
                    <a:pt x="5745" y="7025"/>
                    <a:pt x="6226" y="7025"/>
                  </a:cubicBezTo>
                  <a:cubicBezTo>
                    <a:pt x="6516" y="7025"/>
                    <a:pt x="6808" y="6946"/>
                    <a:pt x="7072" y="6783"/>
                  </a:cubicBezTo>
                  <a:cubicBezTo>
                    <a:pt x="7721" y="6360"/>
                    <a:pt x="7964" y="5937"/>
                    <a:pt x="8628" y="5937"/>
                  </a:cubicBezTo>
                  <a:cubicBezTo>
                    <a:pt x="8750" y="5937"/>
                    <a:pt x="8886" y="5951"/>
                    <a:pt x="9041" y="5982"/>
                  </a:cubicBezTo>
                  <a:cubicBezTo>
                    <a:pt x="9327" y="6034"/>
                    <a:pt x="9608" y="6076"/>
                    <a:pt x="9881" y="6076"/>
                  </a:cubicBezTo>
                  <a:cubicBezTo>
                    <a:pt x="10306" y="6076"/>
                    <a:pt x="10709" y="5974"/>
                    <a:pt x="11075" y="5649"/>
                  </a:cubicBezTo>
                  <a:cubicBezTo>
                    <a:pt x="11576" y="5182"/>
                    <a:pt x="11943" y="4581"/>
                    <a:pt x="12143" y="3948"/>
                  </a:cubicBezTo>
                  <a:cubicBezTo>
                    <a:pt x="12143" y="3914"/>
                    <a:pt x="12143" y="3881"/>
                    <a:pt x="12143" y="3848"/>
                  </a:cubicBezTo>
                  <a:cubicBezTo>
                    <a:pt x="12143" y="3814"/>
                    <a:pt x="12076" y="3814"/>
                    <a:pt x="12043" y="3814"/>
                  </a:cubicBezTo>
                  <a:cubicBezTo>
                    <a:pt x="10742" y="3647"/>
                    <a:pt x="8907" y="3714"/>
                    <a:pt x="8140" y="2413"/>
                  </a:cubicBezTo>
                  <a:cubicBezTo>
                    <a:pt x="7973" y="2080"/>
                    <a:pt x="7840" y="1713"/>
                    <a:pt x="7740" y="1379"/>
                  </a:cubicBezTo>
                  <a:cubicBezTo>
                    <a:pt x="7640" y="1012"/>
                    <a:pt x="7439" y="712"/>
                    <a:pt x="7139" y="478"/>
                  </a:cubicBezTo>
                  <a:cubicBezTo>
                    <a:pt x="7006" y="390"/>
                    <a:pt x="6847" y="347"/>
                    <a:pt x="6688" y="347"/>
                  </a:cubicBezTo>
                  <a:cubicBezTo>
                    <a:pt x="6488" y="347"/>
                    <a:pt x="6287" y="415"/>
                    <a:pt x="6138" y="545"/>
                  </a:cubicBezTo>
                  <a:cubicBezTo>
                    <a:pt x="5892" y="200"/>
                    <a:pt x="5500" y="1"/>
                    <a:pt x="5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940;p52">
              <a:extLst>
                <a:ext uri="{FF2B5EF4-FFF2-40B4-BE49-F238E27FC236}">
                  <a16:creationId xmlns:a16="http://schemas.microsoft.com/office/drawing/2014/main" id="{2033CE97-0EAE-D216-9FD0-741603A9F1A2}"/>
                </a:ext>
              </a:extLst>
            </p:cNvPr>
            <p:cNvSpPr/>
            <p:nvPr/>
          </p:nvSpPr>
          <p:spPr>
            <a:xfrm>
              <a:off x="6862823" y="3119698"/>
              <a:ext cx="61126" cy="53941"/>
            </a:xfrm>
            <a:custGeom>
              <a:avLst/>
              <a:gdLst/>
              <a:ahLst/>
              <a:cxnLst/>
              <a:rect l="l" t="t" r="r" b="b"/>
              <a:pathLst>
                <a:path w="3403" h="3003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1101"/>
                    <a:pt x="334" y="2169"/>
                    <a:pt x="1001" y="3003"/>
                  </a:cubicBezTo>
                  <a:cubicBezTo>
                    <a:pt x="1228" y="2889"/>
                    <a:pt x="1470" y="2822"/>
                    <a:pt x="1717" y="2822"/>
                  </a:cubicBezTo>
                  <a:cubicBezTo>
                    <a:pt x="1833" y="2822"/>
                    <a:pt x="1951" y="2837"/>
                    <a:pt x="2069" y="2869"/>
                  </a:cubicBezTo>
                  <a:cubicBezTo>
                    <a:pt x="2323" y="2948"/>
                    <a:pt x="2588" y="2980"/>
                    <a:pt x="2852" y="2980"/>
                  </a:cubicBezTo>
                  <a:cubicBezTo>
                    <a:pt x="3038" y="2980"/>
                    <a:pt x="3223" y="2964"/>
                    <a:pt x="3403" y="2936"/>
                  </a:cubicBezTo>
                  <a:cubicBezTo>
                    <a:pt x="2402" y="2669"/>
                    <a:pt x="668" y="1202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941;p52">
              <a:extLst>
                <a:ext uri="{FF2B5EF4-FFF2-40B4-BE49-F238E27FC236}">
                  <a16:creationId xmlns:a16="http://schemas.microsoft.com/office/drawing/2014/main" id="{34E8BCFE-6B6F-47EC-C09C-A39CDE69FCF5}"/>
                </a:ext>
              </a:extLst>
            </p:cNvPr>
            <p:cNvSpPr/>
            <p:nvPr/>
          </p:nvSpPr>
          <p:spPr>
            <a:xfrm>
              <a:off x="6823881" y="3119698"/>
              <a:ext cx="19184" cy="69533"/>
            </a:xfrm>
            <a:custGeom>
              <a:avLst/>
              <a:gdLst/>
              <a:ahLst/>
              <a:cxnLst/>
              <a:rect l="l" t="t" r="r" b="b"/>
              <a:pathLst>
                <a:path w="1068" h="3871" extrusionOk="0">
                  <a:moveTo>
                    <a:pt x="467" y="1"/>
                  </a:moveTo>
                  <a:lnTo>
                    <a:pt x="467" y="1"/>
                  </a:lnTo>
                  <a:cubicBezTo>
                    <a:pt x="134" y="1068"/>
                    <a:pt x="0" y="2202"/>
                    <a:pt x="134" y="3336"/>
                  </a:cubicBezTo>
                  <a:cubicBezTo>
                    <a:pt x="367" y="3603"/>
                    <a:pt x="701" y="3803"/>
                    <a:pt x="1068" y="3870"/>
                  </a:cubicBezTo>
                  <a:cubicBezTo>
                    <a:pt x="401" y="3003"/>
                    <a:pt x="467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942;p52">
              <a:extLst>
                <a:ext uri="{FF2B5EF4-FFF2-40B4-BE49-F238E27FC236}">
                  <a16:creationId xmlns:a16="http://schemas.microsoft.com/office/drawing/2014/main" id="{89550752-6A10-D1F1-2A16-D66836521FBB}"/>
                </a:ext>
              </a:extLst>
            </p:cNvPr>
            <p:cNvSpPr/>
            <p:nvPr/>
          </p:nvSpPr>
          <p:spPr>
            <a:xfrm>
              <a:off x="6758569" y="3123290"/>
              <a:ext cx="56330" cy="46433"/>
            </a:xfrm>
            <a:custGeom>
              <a:avLst/>
              <a:gdLst/>
              <a:ahLst/>
              <a:cxnLst/>
              <a:rect l="l" t="t" r="r" b="b"/>
              <a:pathLst>
                <a:path w="3136" h="2585" extrusionOk="0">
                  <a:moveTo>
                    <a:pt x="3136" y="1"/>
                  </a:moveTo>
                  <a:lnTo>
                    <a:pt x="3136" y="1"/>
                  </a:lnTo>
                  <a:cubicBezTo>
                    <a:pt x="2469" y="468"/>
                    <a:pt x="1868" y="1035"/>
                    <a:pt x="1368" y="1669"/>
                  </a:cubicBezTo>
                  <a:cubicBezTo>
                    <a:pt x="1001" y="2036"/>
                    <a:pt x="501" y="2302"/>
                    <a:pt x="0" y="2436"/>
                  </a:cubicBezTo>
                  <a:cubicBezTo>
                    <a:pt x="272" y="2533"/>
                    <a:pt x="556" y="2585"/>
                    <a:pt x="844" y="2585"/>
                  </a:cubicBezTo>
                  <a:cubicBezTo>
                    <a:pt x="1050" y="2585"/>
                    <a:pt x="1259" y="2558"/>
                    <a:pt x="1468" y="2503"/>
                  </a:cubicBezTo>
                  <a:cubicBezTo>
                    <a:pt x="1668" y="1635"/>
                    <a:pt x="3136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943;p52">
              <a:extLst>
                <a:ext uri="{FF2B5EF4-FFF2-40B4-BE49-F238E27FC236}">
                  <a16:creationId xmlns:a16="http://schemas.microsoft.com/office/drawing/2014/main" id="{79D97483-C0B8-97ED-B91C-073D6C28D38E}"/>
                </a:ext>
              </a:extLst>
            </p:cNvPr>
            <p:cNvSpPr/>
            <p:nvPr/>
          </p:nvSpPr>
          <p:spPr>
            <a:xfrm>
              <a:off x="6874212" y="2312607"/>
              <a:ext cx="499124" cy="286430"/>
            </a:xfrm>
            <a:custGeom>
              <a:avLst/>
              <a:gdLst/>
              <a:ahLst/>
              <a:cxnLst/>
              <a:rect l="l" t="t" r="r" b="b"/>
              <a:pathLst>
                <a:path w="27787" h="15946" extrusionOk="0">
                  <a:moveTo>
                    <a:pt x="10695" y="0"/>
                  </a:moveTo>
                  <a:cubicBezTo>
                    <a:pt x="10408" y="0"/>
                    <a:pt x="10124" y="67"/>
                    <a:pt x="9874" y="201"/>
                  </a:cubicBezTo>
                  <a:lnTo>
                    <a:pt x="400" y="5604"/>
                  </a:lnTo>
                  <a:cubicBezTo>
                    <a:pt x="234" y="5671"/>
                    <a:pt x="134" y="5771"/>
                    <a:pt x="67" y="5938"/>
                  </a:cubicBezTo>
                  <a:cubicBezTo>
                    <a:pt x="0" y="6205"/>
                    <a:pt x="134" y="6472"/>
                    <a:pt x="400" y="6572"/>
                  </a:cubicBezTo>
                  <a:lnTo>
                    <a:pt x="16245" y="15745"/>
                  </a:lnTo>
                  <a:cubicBezTo>
                    <a:pt x="16495" y="15879"/>
                    <a:pt x="16779" y="15945"/>
                    <a:pt x="17067" y="15945"/>
                  </a:cubicBezTo>
                  <a:cubicBezTo>
                    <a:pt x="17354" y="15945"/>
                    <a:pt x="17646" y="15879"/>
                    <a:pt x="17913" y="15745"/>
                  </a:cubicBezTo>
                  <a:lnTo>
                    <a:pt x="27386" y="10341"/>
                  </a:lnTo>
                  <a:cubicBezTo>
                    <a:pt x="27520" y="10275"/>
                    <a:pt x="27653" y="10141"/>
                    <a:pt x="27687" y="10008"/>
                  </a:cubicBezTo>
                  <a:cubicBezTo>
                    <a:pt x="27787" y="9741"/>
                    <a:pt x="27653" y="9441"/>
                    <a:pt x="27386" y="9374"/>
                  </a:cubicBezTo>
                  <a:lnTo>
                    <a:pt x="11542" y="201"/>
                  </a:lnTo>
                  <a:cubicBezTo>
                    <a:pt x="11275" y="67"/>
                    <a:pt x="10983" y="0"/>
                    <a:pt x="10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44;p52">
              <a:extLst>
                <a:ext uri="{FF2B5EF4-FFF2-40B4-BE49-F238E27FC236}">
                  <a16:creationId xmlns:a16="http://schemas.microsoft.com/office/drawing/2014/main" id="{86ECE179-AA94-C9C4-35FB-2E737CBE7A27}"/>
                </a:ext>
              </a:extLst>
            </p:cNvPr>
            <p:cNvSpPr/>
            <p:nvPr/>
          </p:nvSpPr>
          <p:spPr>
            <a:xfrm>
              <a:off x="6899377" y="2224518"/>
              <a:ext cx="456589" cy="263672"/>
            </a:xfrm>
            <a:custGeom>
              <a:avLst/>
              <a:gdLst/>
              <a:ahLst/>
              <a:cxnLst/>
              <a:rect l="l" t="t" r="r" b="b"/>
              <a:pathLst>
                <a:path w="25419" h="14679" extrusionOk="0">
                  <a:moveTo>
                    <a:pt x="9540" y="1"/>
                  </a:moveTo>
                  <a:lnTo>
                    <a:pt x="0" y="5505"/>
                  </a:lnTo>
                  <a:lnTo>
                    <a:pt x="15878" y="14678"/>
                  </a:lnTo>
                  <a:lnTo>
                    <a:pt x="25418" y="9174"/>
                  </a:lnTo>
                  <a:lnTo>
                    <a:pt x="95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945;p52">
              <a:extLst>
                <a:ext uri="{FF2B5EF4-FFF2-40B4-BE49-F238E27FC236}">
                  <a16:creationId xmlns:a16="http://schemas.microsoft.com/office/drawing/2014/main" id="{ACD14E80-13BE-612B-4DF4-05315DA26D4C}"/>
                </a:ext>
              </a:extLst>
            </p:cNvPr>
            <p:cNvSpPr/>
            <p:nvPr/>
          </p:nvSpPr>
          <p:spPr>
            <a:xfrm>
              <a:off x="6899377" y="2323384"/>
              <a:ext cx="285227" cy="263672"/>
            </a:xfrm>
            <a:custGeom>
              <a:avLst/>
              <a:gdLst/>
              <a:ahLst/>
              <a:cxnLst/>
              <a:rect l="l" t="t" r="r" b="b"/>
              <a:pathLst>
                <a:path w="15879" h="14679" extrusionOk="0">
                  <a:moveTo>
                    <a:pt x="0" y="1"/>
                  </a:moveTo>
                  <a:lnTo>
                    <a:pt x="0" y="5505"/>
                  </a:lnTo>
                  <a:lnTo>
                    <a:pt x="15878" y="14678"/>
                  </a:lnTo>
                  <a:lnTo>
                    <a:pt x="15878" y="91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946;p52">
              <a:extLst>
                <a:ext uri="{FF2B5EF4-FFF2-40B4-BE49-F238E27FC236}">
                  <a16:creationId xmlns:a16="http://schemas.microsoft.com/office/drawing/2014/main" id="{AEABBE90-7EBB-5004-264D-64FF2D963301}"/>
                </a:ext>
              </a:extLst>
            </p:cNvPr>
            <p:cNvSpPr/>
            <p:nvPr/>
          </p:nvSpPr>
          <p:spPr>
            <a:xfrm>
              <a:off x="7184586" y="2389306"/>
              <a:ext cx="171380" cy="197749"/>
            </a:xfrm>
            <a:custGeom>
              <a:avLst/>
              <a:gdLst/>
              <a:ahLst/>
              <a:cxnLst/>
              <a:rect l="l" t="t" r="r" b="b"/>
              <a:pathLst>
                <a:path w="9541" h="11009" extrusionOk="0">
                  <a:moveTo>
                    <a:pt x="9540" y="0"/>
                  </a:moveTo>
                  <a:lnTo>
                    <a:pt x="0" y="5504"/>
                  </a:lnTo>
                  <a:lnTo>
                    <a:pt x="0" y="11008"/>
                  </a:lnTo>
                  <a:lnTo>
                    <a:pt x="9540" y="5504"/>
                  </a:lnTo>
                  <a:lnTo>
                    <a:pt x="95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47;p52">
              <a:extLst>
                <a:ext uri="{FF2B5EF4-FFF2-40B4-BE49-F238E27FC236}">
                  <a16:creationId xmlns:a16="http://schemas.microsoft.com/office/drawing/2014/main" id="{17F68BE2-F802-67C3-183E-3A065BE7C218}"/>
                </a:ext>
              </a:extLst>
            </p:cNvPr>
            <p:cNvSpPr/>
            <p:nvPr/>
          </p:nvSpPr>
          <p:spPr>
            <a:xfrm>
              <a:off x="7026390" y="2300230"/>
              <a:ext cx="202545" cy="112248"/>
            </a:xfrm>
            <a:custGeom>
              <a:avLst/>
              <a:gdLst/>
              <a:ahLst/>
              <a:cxnLst/>
              <a:rect l="l" t="t" r="r" b="b"/>
              <a:pathLst>
                <a:path w="11276" h="6249" extrusionOk="0">
                  <a:moveTo>
                    <a:pt x="2437" y="1"/>
                  </a:moveTo>
                  <a:cubicBezTo>
                    <a:pt x="1898" y="1"/>
                    <a:pt x="1360" y="118"/>
                    <a:pt x="868" y="356"/>
                  </a:cubicBezTo>
                  <a:cubicBezTo>
                    <a:pt x="1" y="890"/>
                    <a:pt x="34" y="1724"/>
                    <a:pt x="968" y="2257"/>
                  </a:cubicBezTo>
                  <a:lnTo>
                    <a:pt x="7106" y="5826"/>
                  </a:lnTo>
                  <a:cubicBezTo>
                    <a:pt x="7648" y="6106"/>
                    <a:pt x="8245" y="6249"/>
                    <a:pt x="8839" y="6249"/>
                  </a:cubicBezTo>
                  <a:cubicBezTo>
                    <a:pt x="9379" y="6249"/>
                    <a:pt x="9916" y="6131"/>
                    <a:pt x="10408" y="5893"/>
                  </a:cubicBezTo>
                  <a:cubicBezTo>
                    <a:pt x="11276" y="5393"/>
                    <a:pt x="11242" y="4526"/>
                    <a:pt x="10308" y="3992"/>
                  </a:cubicBezTo>
                  <a:lnTo>
                    <a:pt x="4171" y="423"/>
                  </a:lnTo>
                  <a:cubicBezTo>
                    <a:pt x="3629" y="143"/>
                    <a:pt x="3031" y="1"/>
                    <a:pt x="2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48;p52">
              <a:extLst>
                <a:ext uri="{FF2B5EF4-FFF2-40B4-BE49-F238E27FC236}">
                  <a16:creationId xmlns:a16="http://schemas.microsoft.com/office/drawing/2014/main" id="{A4E3FA27-FC5D-2BC9-0E2F-D857269BF374}"/>
                </a:ext>
              </a:extLst>
            </p:cNvPr>
            <p:cNvSpPr/>
            <p:nvPr/>
          </p:nvSpPr>
          <p:spPr>
            <a:xfrm>
              <a:off x="7048574" y="2164614"/>
              <a:ext cx="227100" cy="237285"/>
            </a:xfrm>
            <a:custGeom>
              <a:avLst/>
              <a:gdLst/>
              <a:ahLst/>
              <a:cxnLst/>
              <a:rect l="l" t="t" r="r" b="b"/>
              <a:pathLst>
                <a:path w="12643" h="13210" extrusionOk="0">
                  <a:moveTo>
                    <a:pt x="2102" y="0"/>
                  </a:moveTo>
                  <a:cubicBezTo>
                    <a:pt x="0" y="2736"/>
                    <a:pt x="1001" y="9507"/>
                    <a:pt x="1001" y="9507"/>
                  </a:cubicBezTo>
                  <a:lnTo>
                    <a:pt x="7372" y="13210"/>
                  </a:lnTo>
                  <a:cubicBezTo>
                    <a:pt x="8706" y="9073"/>
                    <a:pt x="12642" y="6772"/>
                    <a:pt x="12642" y="6772"/>
                  </a:cubicBezTo>
                  <a:cubicBezTo>
                    <a:pt x="11608" y="5838"/>
                    <a:pt x="9640" y="6472"/>
                    <a:pt x="8940" y="6005"/>
                  </a:cubicBezTo>
                  <a:cubicBezTo>
                    <a:pt x="7839" y="5204"/>
                    <a:pt x="8239" y="4503"/>
                    <a:pt x="7372" y="3503"/>
                  </a:cubicBezTo>
                  <a:cubicBezTo>
                    <a:pt x="6471" y="2469"/>
                    <a:pt x="4937" y="2936"/>
                    <a:pt x="3403" y="2335"/>
                  </a:cubicBezTo>
                  <a:cubicBezTo>
                    <a:pt x="2469" y="1968"/>
                    <a:pt x="2102" y="0"/>
                    <a:pt x="2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949;p52">
              <a:extLst>
                <a:ext uri="{FF2B5EF4-FFF2-40B4-BE49-F238E27FC236}">
                  <a16:creationId xmlns:a16="http://schemas.microsoft.com/office/drawing/2014/main" id="{7BCC98A1-32BE-9742-0D6C-3D464FCCCA69}"/>
                </a:ext>
              </a:extLst>
            </p:cNvPr>
            <p:cNvSpPr/>
            <p:nvPr/>
          </p:nvSpPr>
          <p:spPr>
            <a:xfrm>
              <a:off x="7107886" y="2210741"/>
              <a:ext cx="48553" cy="105476"/>
            </a:xfrm>
            <a:custGeom>
              <a:avLst/>
              <a:gdLst/>
              <a:ahLst/>
              <a:cxnLst/>
              <a:rect l="l" t="t" r="r" b="b"/>
              <a:pathLst>
                <a:path w="2703" h="5872" extrusionOk="0">
                  <a:moveTo>
                    <a:pt x="834" y="1"/>
                  </a:moveTo>
                  <a:cubicBezTo>
                    <a:pt x="0" y="2169"/>
                    <a:pt x="434" y="5872"/>
                    <a:pt x="434" y="5872"/>
                  </a:cubicBezTo>
                  <a:cubicBezTo>
                    <a:pt x="568" y="3570"/>
                    <a:pt x="1935" y="735"/>
                    <a:pt x="2702" y="268"/>
                  </a:cubicBezTo>
                  <a:cubicBezTo>
                    <a:pt x="2135" y="134"/>
                    <a:pt x="1502" y="134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50;p52">
              <a:extLst>
                <a:ext uri="{FF2B5EF4-FFF2-40B4-BE49-F238E27FC236}">
                  <a16:creationId xmlns:a16="http://schemas.microsoft.com/office/drawing/2014/main" id="{3F88EA0A-B51A-4637-C6DE-0F263C63398D}"/>
                </a:ext>
              </a:extLst>
            </p:cNvPr>
            <p:cNvSpPr/>
            <p:nvPr/>
          </p:nvSpPr>
          <p:spPr>
            <a:xfrm>
              <a:off x="7158809" y="2266461"/>
              <a:ext cx="83903" cy="82107"/>
            </a:xfrm>
            <a:custGeom>
              <a:avLst/>
              <a:gdLst/>
              <a:ahLst/>
              <a:cxnLst/>
              <a:rect l="l" t="t" r="r" b="b"/>
              <a:pathLst>
                <a:path w="4671" h="4571" extrusionOk="0">
                  <a:moveTo>
                    <a:pt x="2436" y="1"/>
                  </a:moveTo>
                  <a:cubicBezTo>
                    <a:pt x="935" y="1502"/>
                    <a:pt x="1" y="4571"/>
                    <a:pt x="1" y="4571"/>
                  </a:cubicBezTo>
                  <a:cubicBezTo>
                    <a:pt x="601" y="3470"/>
                    <a:pt x="3737" y="635"/>
                    <a:pt x="4671" y="535"/>
                  </a:cubicBezTo>
                  <a:cubicBezTo>
                    <a:pt x="3904" y="501"/>
                    <a:pt x="3170" y="568"/>
                    <a:pt x="2803" y="301"/>
                  </a:cubicBezTo>
                  <a:cubicBezTo>
                    <a:pt x="2669" y="201"/>
                    <a:pt x="2536" y="101"/>
                    <a:pt x="2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951;p52">
              <a:extLst>
                <a:ext uri="{FF2B5EF4-FFF2-40B4-BE49-F238E27FC236}">
                  <a16:creationId xmlns:a16="http://schemas.microsoft.com/office/drawing/2014/main" id="{E53B455C-2E0B-BB68-CC3B-5FBEA6248AD4}"/>
                </a:ext>
              </a:extLst>
            </p:cNvPr>
            <p:cNvSpPr/>
            <p:nvPr/>
          </p:nvSpPr>
          <p:spPr>
            <a:xfrm>
              <a:off x="5657881" y="1564828"/>
              <a:ext cx="127031" cy="107865"/>
            </a:xfrm>
            <a:custGeom>
              <a:avLst/>
              <a:gdLst/>
              <a:ahLst/>
              <a:cxnLst/>
              <a:rect l="l" t="t" r="r" b="b"/>
              <a:pathLst>
                <a:path w="7072" h="6005" extrusionOk="0">
                  <a:moveTo>
                    <a:pt x="1134" y="1"/>
                  </a:moveTo>
                  <a:lnTo>
                    <a:pt x="0" y="668"/>
                  </a:lnTo>
                  <a:lnTo>
                    <a:pt x="667" y="5004"/>
                  </a:lnTo>
                  <a:lnTo>
                    <a:pt x="1801" y="4337"/>
                  </a:lnTo>
                  <a:lnTo>
                    <a:pt x="2802" y="3203"/>
                  </a:lnTo>
                  <a:lnTo>
                    <a:pt x="2802" y="6005"/>
                  </a:lnTo>
                  <a:lnTo>
                    <a:pt x="3603" y="5738"/>
                  </a:lnTo>
                  <a:lnTo>
                    <a:pt x="6972" y="2102"/>
                  </a:lnTo>
                  <a:cubicBezTo>
                    <a:pt x="7072" y="1969"/>
                    <a:pt x="7072" y="1769"/>
                    <a:pt x="6938" y="1669"/>
                  </a:cubicBezTo>
                  <a:cubicBezTo>
                    <a:pt x="6938" y="1669"/>
                    <a:pt x="6905" y="1635"/>
                    <a:pt x="6905" y="1635"/>
                  </a:cubicBezTo>
                  <a:lnTo>
                    <a:pt x="4103" y="34"/>
                  </a:lnTo>
                  <a:cubicBezTo>
                    <a:pt x="4036" y="1"/>
                    <a:pt x="4003" y="1"/>
                    <a:pt x="39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952;p52">
              <a:extLst>
                <a:ext uri="{FF2B5EF4-FFF2-40B4-BE49-F238E27FC236}">
                  <a16:creationId xmlns:a16="http://schemas.microsoft.com/office/drawing/2014/main" id="{6F59803A-E463-3D1F-3189-2989636B4332}"/>
                </a:ext>
              </a:extLst>
            </p:cNvPr>
            <p:cNvSpPr/>
            <p:nvPr/>
          </p:nvSpPr>
          <p:spPr>
            <a:xfrm>
              <a:off x="5708212" y="1593586"/>
              <a:ext cx="76700" cy="79107"/>
            </a:xfrm>
            <a:custGeom>
              <a:avLst/>
              <a:gdLst/>
              <a:ahLst/>
              <a:cxnLst/>
              <a:rect l="l" t="t" r="r" b="b"/>
              <a:pathLst>
                <a:path w="4270" h="4404" extrusionOk="0">
                  <a:moveTo>
                    <a:pt x="801" y="1"/>
                  </a:moveTo>
                  <a:lnTo>
                    <a:pt x="0" y="668"/>
                  </a:lnTo>
                  <a:lnTo>
                    <a:pt x="0" y="4404"/>
                  </a:lnTo>
                  <a:lnTo>
                    <a:pt x="801" y="4137"/>
                  </a:lnTo>
                  <a:lnTo>
                    <a:pt x="4170" y="501"/>
                  </a:lnTo>
                  <a:cubicBezTo>
                    <a:pt x="4270" y="368"/>
                    <a:pt x="4270" y="201"/>
                    <a:pt x="4136" y="68"/>
                  </a:cubicBezTo>
                  <a:cubicBezTo>
                    <a:pt x="4070" y="34"/>
                    <a:pt x="4003" y="1"/>
                    <a:pt x="39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953;p52">
              <a:extLst>
                <a:ext uri="{FF2B5EF4-FFF2-40B4-BE49-F238E27FC236}">
                  <a16:creationId xmlns:a16="http://schemas.microsoft.com/office/drawing/2014/main" id="{0A55FC0C-43EC-9DD4-E61C-DFC6F3C65D27}"/>
                </a:ext>
              </a:extLst>
            </p:cNvPr>
            <p:cNvSpPr/>
            <p:nvPr/>
          </p:nvSpPr>
          <p:spPr>
            <a:xfrm>
              <a:off x="5403819" y="1216714"/>
              <a:ext cx="318780" cy="674689"/>
            </a:xfrm>
            <a:custGeom>
              <a:avLst/>
              <a:gdLst/>
              <a:ahLst/>
              <a:cxnLst/>
              <a:rect l="l" t="t" r="r" b="b"/>
              <a:pathLst>
                <a:path w="17747" h="37561" extrusionOk="0">
                  <a:moveTo>
                    <a:pt x="15078" y="0"/>
                  </a:moveTo>
                  <a:cubicBezTo>
                    <a:pt x="14620" y="0"/>
                    <a:pt x="14161" y="100"/>
                    <a:pt x="13744" y="300"/>
                  </a:cubicBezTo>
                  <a:lnTo>
                    <a:pt x="1335" y="7439"/>
                  </a:lnTo>
                  <a:cubicBezTo>
                    <a:pt x="534" y="7973"/>
                    <a:pt x="34" y="8806"/>
                    <a:pt x="1" y="9740"/>
                  </a:cubicBezTo>
                  <a:lnTo>
                    <a:pt x="1" y="34959"/>
                  </a:lnTo>
                  <a:cubicBezTo>
                    <a:pt x="34" y="35893"/>
                    <a:pt x="534" y="36726"/>
                    <a:pt x="1335" y="37260"/>
                  </a:cubicBezTo>
                  <a:cubicBezTo>
                    <a:pt x="1752" y="37460"/>
                    <a:pt x="2202" y="37560"/>
                    <a:pt x="2653" y="37560"/>
                  </a:cubicBezTo>
                  <a:cubicBezTo>
                    <a:pt x="3103" y="37560"/>
                    <a:pt x="3553" y="37460"/>
                    <a:pt x="3970" y="37260"/>
                  </a:cubicBezTo>
                  <a:lnTo>
                    <a:pt x="16546" y="30022"/>
                  </a:lnTo>
                  <a:cubicBezTo>
                    <a:pt x="17713" y="29354"/>
                    <a:pt x="17747" y="28654"/>
                    <a:pt x="17747" y="27820"/>
                  </a:cubicBezTo>
                  <a:lnTo>
                    <a:pt x="17747" y="2602"/>
                  </a:lnTo>
                  <a:cubicBezTo>
                    <a:pt x="17680" y="1668"/>
                    <a:pt x="17180" y="834"/>
                    <a:pt x="16412" y="300"/>
                  </a:cubicBezTo>
                  <a:cubicBezTo>
                    <a:pt x="15995" y="100"/>
                    <a:pt x="15537" y="0"/>
                    <a:pt x="15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954;p52">
              <a:extLst>
                <a:ext uri="{FF2B5EF4-FFF2-40B4-BE49-F238E27FC236}">
                  <a16:creationId xmlns:a16="http://schemas.microsoft.com/office/drawing/2014/main" id="{7F2BF762-12D5-EAB5-7E87-0A88157A9D07}"/>
                </a:ext>
              </a:extLst>
            </p:cNvPr>
            <p:cNvSpPr/>
            <p:nvPr/>
          </p:nvSpPr>
          <p:spPr>
            <a:xfrm>
              <a:off x="5403819" y="1368300"/>
              <a:ext cx="67126" cy="523086"/>
            </a:xfrm>
            <a:custGeom>
              <a:avLst/>
              <a:gdLst/>
              <a:ahLst/>
              <a:cxnLst/>
              <a:rect l="l" t="t" r="r" b="b"/>
              <a:pathLst>
                <a:path w="3737" h="29121" extrusionOk="0">
                  <a:moveTo>
                    <a:pt x="401" y="1"/>
                  </a:moveTo>
                  <a:cubicBezTo>
                    <a:pt x="134" y="401"/>
                    <a:pt x="1" y="834"/>
                    <a:pt x="1" y="1301"/>
                  </a:cubicBezTo>
                  <a:lnTo>
                    <a:pt x="1" y="26520"/>
                  </a:lnTo>
                  <a:cubicBezTo>
                    <a:pt x="34" y="27454"/>
                    <a:pt x="534" y="28287"/>
                    <a:pt x="1335" y="28788"/>
                  </a:cubicBezTo>
                  <a:cubicBezTo>
                    <a:pt x="1746" y="29012"/>
                    <a:pt x="2209" y="29121"/>
                    <a:pt x="2671" y="29121"/>
                  </a:cubicBezTo>
                  <a:cubicBezTo>
                    <a:pt x="3035" y="29121"/>
                    <a:pt x="3399" y="29053"/>
                    <a:pt x="3737" y="28921"/>
                  </a:cubicBezTo>
                  <a:lnTo>
                    <a:pt x="3737" y="28921"/>
                  </a:lnTo>
                  <a:cubicBezTo>
                    <a:pt x="3616" y="28968"/>
                    <a:pt x="3499" y="28991"/>
                    <a:pt x="3390" y="28991"/>
                  </a:cubicBezTo>
                  <a:cubicBezTo>
                    <a:pt x="2955" y="28991"/>
                    <a:pt x="2636" y="28633"/>
                    <a:pt x="2636" y="28021"/>
                  </a:cubicBezTo>
                  <a:lnTo>
                    <a:pt x="2636" y="2836"/>
                  </a:lnTo>
                  <a:cubicBezTo>
                    <a:pt x="2669" y="2369"/>
                    <a:pt x="2803" y="1935"/>
                    <a:pt x="3036" y="15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955;p52">
              <a:extLst>
                <a:ext uri="{FF2B5EF4-FFF2-40B4-BE49-F238E27FC236}">
                  <a16:creationId xmlns:a16="http://schemas.microsoft.com/office/drawing/2014/main" id="{9DC92F3A-D49A-B3BC-14F7-C283244A4C1D}"/>
                </a:ext>
              </a:extLst>
            </p:cNvPr>
            <p:cNvSpPr/>
            <p:nvPr/>
          </p:nvSpPr>
          <p:spPr>
            <a:xfrm>
              <a:off x="5411022" y="1216858"/>
              <a:ext cx="310392" cy="179014"/>
            </a:xfrm>
            <a:custGeom>
              <a:avLst/>
              <a:gdLst/>
              <a:ahLst/>
              <a:cxnLst/>
              <a:rect l="l" t="t" r="r" b="b"/>
              <a:pathLst>
                <a:path w="17280" h="9966" extrusionOk="0">
                  <a:moveTo>
                    <a:pt x="14677" y="0"/>
                  </a:moveTo>
                  <a:cubicBezTo>
                    <a:pt x="14219" y="0"/>
                    <a:pt x="13760" y="109"/>
                    <a:pt x="13343" y="326"/>
                  </a:cubicBezTo>
                  <a:lnTo>
                    <a:pt x="934" y="7431"/>
                  </a:lnTo>
                  <a:cubicBezTo>
                    <a:pt x="534" y="7698"/>
                    <a:pt x="200" y="8031"/>
                    <a:pt x="0" y="8432"/>
                  </a:cubicBezTo>
                  <a:lnTo>
                    <a:pt x="2635" y="9966"/>
                  </a:lnTo>
                  <a:cubicBezTo>
                    <a:pt x="2869" y="9566"/>
                    <a:pt x="3169" y="9199"/>
                    <a:pt x="3569" y="8965"/>
                  </a:cubicBezTo>
                  <a:lnTo>
                    <a:pt x="16011" y="1827"/>
                  </a:lnTo>
                  <a:cubicBezTo>
                    <a:pt x="16219" y="1712"/>
                    <a:pt x="16418" y="1656"/>
                    <a:pt x="16596" y="1656"/>
                  </a:cubicBezTo>
                  <a:cubicBezTo>
                    <a:pt x="16933" y="1656"/>
                    <a:pt x="17192" y="1856"/>
                    <a:pt x="17279" y="2227"/>
                  </a:cubicBezTo>
                  <a:cubicBezTo>
                    <a:pt x="17146" y="1427"/>
                    <a:pt x="16679" y="759"/>
                    <a:pt x="16011" y="326"/>
                  </a:cubicBezTo>
                  <a:cubicBezTo>
                    <a:pt x="15594" y="109"/>
                    <a:pt x="15136" y="0"/>
                    <a:pt x="146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956;p52">
              <a:extLst>
                <a:ext uri="{FF2B5EF4-FFF2-40B4-BE49-F238E27FC236}">
                  <a16:creationId xmlns:a16="http://schemas.microsoft.com/office/drawing/2014/main" id="{914DC5F1-5D47-473C-10DD-FBB02C024B41}"/>
                </a:ext>
              </a:extLst>
            </p:cNvPr>
            <p:cNvSpPr/>
            <p:nvPr/>
          </p:nvSpPr>
          <p:spPr>
            <a:xfrm>
              <a:off x="5536239" y="1371515"/>
              <a:ext cx="108476" cy="409078"/>
            </a:xfrm>
            <a:custGeom>
              <a:avLst/>
              <a:gdLst/>
              <a:ahLst/>
              <a:cxnLst/>
              <a:rect l="l" t="t" r="r" b="b"/>
              <a:pathLst>
                <a:path w="6039" h="22774" extrusionOk="0">
                  <a:moveTo>
                    <a:pt x="3395" y="515"/>
                  </a:moveTo>
                  <a:cubicBezTo>
                    <a:pt x="3831" y="515"/>
                    <a:pt x="4137" y="959"/>
                    <a:pt x="4137" y="1690"/>
                  </a:cubicBezTo>
                  <a:lnTo>
                    <a:pt x="4137" y="13365"/>
                  </a:lnTo>
                  <a:lnTo>
                    <a:pt x="4237" y="13365"/>
                  </a:lnTo>
                  <a:cubicBezTo>
                    <a:pt x="5138" y="13565"/>
                    <a:pt x="5738" y="14665"/>
                    <a:pt x="5738" y="16233"/>
                  </a:cubicBezTo>
                  <a:cubicBezTo>
                    <a:pt x="5738" y="18535"/>
                    <a:pt x="4504" y="21103"/>
                    <a:pt x="3003" y="21971"/>
                  </a:cubicBezTo>
                  <a:cubicBezTo>
                    <a:pt x="2674" y="22165"/>
                    <a:pt x="2356" y="22257"/>
                    <a:pt x="2062" y="22257"/>
                  </a:cubicBezTo>
                  <a:cubicBezTo>
                    <a:pt x="1044" y="22257"/>
                    <a:pt x="301" y="21154"/>
                    <a:pt x="301" y="19369"/>
                  </a:cubicBezTo>
                  <a:cubicBezTo>
                    <a:pt x="334" y="17734"/>
                    <a:pt x="868" y="16133"/>
                    <a:pt x="1802" y="14766"/>
                  </a:cubicBezTo>
                  <a:lnTo>
                    <a:pt x="1902" y="14665"/>
                  </a:lnTo>
                  <a:lnTo>
                    <a:pt x="1902" y="2990"/>
                  </a:lnTo>
                  <a:cubicBezTo>
                    <a:pt x="1902" y="2056"/>
                    <a:pt x="2402" y="989"/>
                    <a:pt x="3003" y="622"/>
                  </a:cubicBezTo>
                  <a:cubicBezTo>
                    <a:pt x="3141" y="549"/>
                    <a:pt x="3273" y="515"/>
                    <a:pt x="3395" y="515"/>
                  </a:cubicBezTo>
                  <a:close/>
                  <a:moveTo>
                    <a:pt x="3511" y="1"/>
                  </a:moveTo>
                  <a:cubicBezTo>
                    <a:pt x="3354" y="1"/>
                    <a:pt x="3182" y="50"/>
                    <a:pt x="3003" y="155"/>
                  </a:cubicBezTo>
                  <a:cubicBezTo>
                    <a:pt x="2236" y="589"/>
                    <a:pt x="1602" y="1956"/>
                    <a:pt x="1602" y="3157"/>
                  </a:cubicBezTo>
                  <a:lnTo>
                    <a:pt x="1602" y="14532"/>
                  </a:lnTo>
                  <a:cubicBezTo>
                    <a:pt x="568" y="16000"/>
                    <a:pt x="34" y="17734"/>
                    <a:pt x="1" y="19536"/>
                  </a:cubicBezTo>
                  <a:cubicBezTo>
                    <a:pt x="1" y="21541"/>
                    <a:pt x="814" y="22773"/>
                    <a:pt x="1964" y="22773"/>
                  </a:cubicBezTo>
                  <a:cubicBezTo>
                    <a:pt x="2287" y="22773"/>
                    <a:pt x="2637" y="22676"/>
                    <a:pt x="3003" y="22471"/>
                  </a:cubicBezTo>
                  <a:cubicBezTo>
                    <a:pt x="4671" y="21504"/>
                    <a:pt x="6038" y="18635"/>
                    <a:pt x="6038" y="16066"/>
                  </a:cubicBezTo>
                  <a:cubicBezTo>
                    <a:pt x="6038" y="14332"/>
                    <a:pt x="5438" y="13131"/>
                    <a:pt x="4437" y="12864"/>
                  </a:cubicBezTo>
                  <a:lnTo>
                    <a:pt x="4437" y="1523"/>
                  </a:lnTo>
                  <a:cubicBezTo>
                    <a:pt x="4437" y="591"/>
                    <a:pt x="4056" y="1"/>
                    <a:pt x="3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957;p52">
              <a:extLst>
                <a:ext uri="{FF2B5EF4-FFF2-40B4-BE49-F238E27FC236}">
                  <a16:creationId xmlns:a16="http://schemas.microsoft.com/office/drawing/2014/main" id="{1BC79566-9586-9208-B57B-0351B1C6946E}"/>
                </a:ext>
              </a:extLst>
            </p:cNvPr>
            <p:cNvSpPr/>
            <p:nvPr/>
          </p:nvSpPr>
          <p:spPr>
            <a:xfrm>
              <a:off x="5541628" y="1380748"/>
              <a:ext cx="97698" cy="390577"/>
            </a:xfrm>
            <a:custGeom>
              <a:avLst/>
              <a:gdLst/>
              <a:ahLst/>
              <a:cxnLst/>
              <a:rect l="l" t="t" r="r" b="b"/>
              <a:pathLst>
                <a:path w="5439" h="21744" extrusionOk="0">
                  <a:moveTo>
                    <a:pt x="3095" y="1"/>
                  </a:moveTo>
                  <a:cubicBezTo>
                    <a:pt x="2973" y="1"/>
                    <a:pt x="2841" y="35"/>
                    <a:pt x="2703" y="108"/>
                  </a:cubicBezTo>
                  <a:cubicBezTo>
                    <a:pt x="2102" y="475"/>
                    <a:pt x="1602" y="1542"/>
                    <a:pt x="1602" y="2476"/>
                  </a:cubicBezTo>
                  <a:lnTo>
                    <a:pt x="1602" y="14151"/>
                  </a:lnTo>
                  <a:lnTo>
                    <a:pt x="1502" y="14252"/>
                  </a:lnTo>
                  <a:cubicBezTo>
                    <a:pt x="568" y="15619"/>
                    <a:pt x="34" y="17220"/>
                    <a:pt x="1" y="18855"/>
                  </a:cubicBezTo>
                  <a:cubicBezTo>
                    <a:pt x="1" y="20640"/>
                    <a:pt x="744" y="21743"/>
                    <a:pt x="1762" y="21743"/>
                  </a:cubicBezTo>
                  <a:cubicBezTo>
                    <a:pt x="2056" y="21743"/>
                    <a:pt x="2374" y="21651"/>
                    <a:pt x="2703" y="21457"/>
                  </a:cubicBezTo>
                  <a:cubicBezTo>
                    <a:pt x="4204" y="20589"/>
                    <a:pt x="5438" y="18021"/>
                    <a:pt x="5438" y="15719"/>
                  </a:cubicBezTo>
                  <a:cubicBezTo>
                    <a:pt x="5438" y="14151"/>
                    <a:pt x="4838" y="13051"/>
                    <a:pt x="3937" y="12851"/>
                  </a:cubicBezTo>
                  <a:lnTo>
                    <a:pt x="3837" y="12851"/>
                  </a:lnTo>
                  <a:lnTo>
                    <a:pt x="3837" y="1176"/>
                  </a:lnTo>
                  <a:cubicBezTo>
                    <a:pt x="3837" y="445"/>
                    <a:pt x="3531" y="1"/>
                    <a:pt x="3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958;p52">
              <a:extLst>
                <a:ext uri="{FF2B5EF4-FFF2-40B4-BE49-F238E27FC236}">
                  <a16:creationId xmlns:a16="http://schemas.microsoft.com/office/drawing/2014/main" id="{F1795F9D-862D-B547-0936-9FF1FD84A458}"/>
                </a:ext>
              </a:extLst>
            </p:cNvPr>
            <p:cNvSpPr/>
            <p:nvPr/>
          </p:nvSpPr>
          <p:spPr>
            <a:xfrm>
              <a:off x="5558405" y="1416080"/>
              <a:ext cx="64144" cy="330672"/>
            </a:xfrm>
            <a:custGeom>
              <a:avLst/>
              <a:gdLst/>
              <a:ahLst/>
              <a:cxnLst/>
              <a:rect l="l" t="t" r="r" b="b"/>
              <a:pathLst>
                <a:path w="3571" h="18409" extrusionOk="0">
                  <a:moveTo>
                    <a:pt x="1908" y="1"/>
                  </a:moveTo>
                  <a:cubicBezTo>
                    <a:pt x="1866" y="1"/>
                    <a:pt x="1819" y="14"/>
                    <a:pt x="1769" y="42"/>
                  </a:cubicBezTo>
                  <a:cubicBezTo>
                    <a:pt x="1535" y="243"/>
                    <a:pt x="1369" y="543"/>
                    <a:pt x="1402" y="876"/>
                  </a:cubicBezTo>
                  <a:lnTo>
                    <a:pt x="1402" y="12985"/>
                  </a:lnTo>
                  <a:cubicBezTo>
                    <a:pt x="501" y="13919"/>
                    <a:pt x="1" y="15187"/>
                    <a:pt x="1" y="16488"/>
                  </a:cubicBezTo>
                  <a:cubicBezTo>
                    <a:pt x="1" y="17680"/>
                    <a:pt x="484" y="18409"/>
                    <a:pt x="1153" y="18409"/>
                  </a:cubicBezTo>
                  <a:cubicBezTo>
                    <a:pt x="1346" y="18409"/>
                    <a:pt x="1553" y="18349"/>
                    <a:pt x="1769" y="18222"/>
                  </a:cubicBezTo>
                  <a:cubicBezTo>
                    <a:pt x="2770" y="17655"/>
                    <a:pt x="3570" y="15920"/>
                    <a:pt x="3570" y="14419"/>
                  </a:cubicBezTo>
                  <a:cubicBezTo>
                    <a:pt x="3570" y="13226"/>
                    <a:pt x="3090" y="12487"/>
                    <a:pt x="2416" y="12487"/>
                  </a:cubicBezTo>
                  <a:cubicBezTo>
                    <a:pt x="2336" y="12487"/>
                    <a:pt x="2254" y="12497"/>
                    <a:pt x="2169" y="12518"/>
                  </a:cubicBezTo>
                  <a:lnTo>
                    <a:pt x="2169" y="443"/>
                  </a:lnTo>
                  <a:cubicBezTo>
                    <a:pt x="2169" y="180"/>
                    <a:pt x="2066" y="1"/>
                    <a:pt x="19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959;p52">
              <a:extLst>
                <a:ext uri="{FF2B5EF4-FFF2-40B4-BE49-F238E27FC236}">
                  <a16:creationId xmlns:a16="http://schemas.microsoft.com/office/drawing/2014/main" id="{CD5DD5D1-CBC7-9E59-2FD8-E61E586265F8}"/>
                </a:ext>
              </a:extLst>
            </p:cNvPr>
            <p:cNvSpPr/>
            <p:nvPr/>
          </p:nvSpPr>
          <p:spPr>
            <a:xfrm>
              <a:off x="5598551" y="1555182"/>
              <a:ext cx="17406" cy="12071"/>
            </a:xfrm>
            <a:custGeom>
              <a:avLst/>
              <a:gdLst/>
              <a:ahLst/>
              <a:cxnLst/>
              <a:rect l="l" t="t" r="r" b="b"/>
              <a:pathLst>
                <a:path w="969" h="672" extrusionOk="0">
                  <a:moveTo>
                    <a:pt x="820" y="1"/>
                  </a:moveTo>
                  <a:cubicBezTo>
                    <a:pt x="790" y="1"/>
                    <a:pt x="760" y="12"/>
                    <a:pt x="735" y="37"/>
                  </a:cubicBezTo>
                  <a:lnTo>
                    <a:pt x="68" y="404"/>
                  </a:lnTo>
                  <a:cubicBezTo>
                    <a:pt x="1" y="471"/>
                    <a:pt x="1" y="538"/>
                    <a:pt x="34" y="604"/>
                  </a:cubicBezTo>
                  <a:cubicBezTo>
                    <a:pt x="68" y="671"/>
                    <a:pt x="101" y="671"/>
                    <a:pt x="168" y="671"/>
                  </a:cubicBezTo>
                  <a:lnTo>
                    <a:pt x="234" y="671"/>
                  </a:lnTo>
                  <a:lnTo>
                    <a:pt x="868" y="271"/>
                  </a:lnTo>
                  <a:cubicBezTo>
                    <a:pt x="935" y="237"/>
                    <a:pt x="968" y="137"/>
                    <a:pt x="935" y="71"/>
                  </a:cubicBezTo>
                  <a:cubicBezTo>
                    <a:pt x="914" y="29"/>
                    <a:pt x="868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960;p52">
              <a:extLst>
                <a:ext uri="{FF2B5EF4-FFF2-40B4-BE49-F238E27FC236}">
                  <a16:creationId xmlns:a16="http://schemas.microsoft.com/office/drawing/2014/main" id="{2DC557CB-19D6-C713-9A05-B02A44376EF3}"/>
                </a:ext>
              </a:extLst>
            </p:cNvPr>
            <p:cNvSpPr/>
            <p:nvPr/>
          </p:nvSpPr>
          <p:spPr>
            <a:xfrm>
              <a:off x="5598551" y="1522490"/>
              <a:ext cx="17406" cy="12394"/>
            </a:xfrm>
            <a:custGeom>
              <a:avLst/>
              <a:gdLst/>
              <a:ahLst/>
              <a:cxnLst/>
              <a:rect l="l" t="t" r="r" b="b"/>
              <a:pathLst>
                <a:path w="969" h="690" extrusionOk="0">
                  <a:moveTo>
                    <a:pt x="828" y="1"/>
                  </a:moveTo>
                  <a:cubicBezTo>
                    <a:pt x="796" y="1"/>
                    <a:pt x="762" y="9"/>
                    <a:pt x="735" y="23"/>
                  </a:cubicBezTo>
                  <a:lnTo>
                    <a:pt x="68" y="423"/>
                  </a:lnTo>
                  <a:cubicBezTo>
                    <a:pt x="1" y="456"/>
                    <a:pt x="1" y="523"/>
                    <a:pt x="34" y="623"/>
                  </a:cubicBezTo>
                  <a:cubicBezTo>
                    <a:pt x="68" y="656"/>
                    <a:pt x="101" y="690"/>
                    <a:pt x="168" y="690"/>
                  </a:cubicBezTo>
                  <a:lnTo>
                    <a:pt x="234" y="690"/>
                  </a:lnTo>
                  <a:lnTo>
                    <a:pt x="868" y="256"/>
                  </a:lnTo>
                  <a:lnTo>
                    <a:pt x="901" y="256"/>
                  </a:lnTo>
                  <a:cubicBezTo>
                    <a:pt x="968" y="223"/>
                    <a:pt x="968" y="123"/>
                    <a:pt x="935" y="56"/>
                  </a:cubicBezTo>
                  <a:cubicBezTo>
                    <a:pt x="915" y="17"/>
                    <a:pt x="873" y="1"/>
                    <a:pt x="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961;p52">
              <a:extLst>
                <a:ext uri="{FF2B5EF4-FFF2-40B4-BE49-F238E27FC236}">
                  <a16:creationId xmlns:a16="http://schemas.microsoft.com/office/drawing/2014/main" id="{48324EB5-E8D0-D999-06A5-50FCA0ACC23A}"/>
                </a:ext>
              </a:extLst>
            </p:cNvPr>
            <p:cNvSpPr/>
            <p:nvPr/>
          </p:nvSpPr>
          <p:spPr>
            <a:xfrm>
              <a:off x="5598551" y="1489277"/>
              <a:ext cx="17406" cy="12664"/>
            </a:xfrm>
            <a:custGeom>
              <a:avLst/>
              <a:gdLst/>
              <a:ahLst/>
              <a:cxnLst/>
              <a:rect l="l" t="t" r="r" b="b"/>
              <a:pathLst>
                <a:path w="969" h="705" extrusionOk="0">
                  <a:moveTo>
                    <a:pt x="820" y="1"/>
                  </a:moveTo>
                  <a:cubicBezTo>
                    <a:pt x="790" y="1"/>
                    <a:pt x="760" y="12"/>
                    <a:pt x="735" y="37"/>
                  </a:cubicBezTo>
                  <a:lnTo>
                    <a:pt x="68" y="437"/>
                  </a:lnTo>
                  <a:cubicBezTo>
                    <a:pt x="1" y="471"/>
                    <a:pt x="1" y="571"/>
                    <a:pt x="34" y="637"/>
                  </a:cubicBezTo>
                  <a:cubicBezTo>
                    <a:pt x="68" y="671"/>
                    <a:pt x="101" y="704"/>
                    <a:pt x="168" y="704"/>
                  </a:cubicBezTo>
                  <a:lnTo>
                    <a:pt x="234" y="704"/>
                  </a:lnTo>
                  <a:lnTo>
                    <a:pt x="868" y="271"/>
                  </a:lnTo>
                  <a:lnTo>
                    <a:pt x="901" y="271"/>
                  </a:lnTo>
                  <a:cubicBezTo>
                    <a:pt x="968" y="237"/>
                    <a:pt x="968" y="137"/>
                    <a:pt x="935" y="70"/>
                  </a:cubicBezTo>
                  <a:cubicBezTo>
                    <a:pt x="914" y="29"/>
                    <a:pt x="868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962;p52">
              <a:extLst>
                <a:ext uri="{FF2B5EF4-FFF2-40B4-BE49-F238E27FC236}">
                  <a16:creationId xmlns:a16="http://schemas.microsoft.com/office/drawing/2014/main" id="{EF3B69C7-E25C-5327-92D4-8905F03C9FED}"/>
                </a:ext>
              </a:extLst>
            </p:cNvPr>
            <p:cNvSpPr/>
            <p:nvPr/>
          </p:nvSpPr>
          <p:spPr>
            <a:xfrm>
              <a:off x="5598551" y="1456586"/>
              <a:ext cx="17406" cy="12987"/>
            </a:xfrm>
            <a:custGeom>
              <a:avLst/>
              <a:gdLst/>
              <a:ahLst/>
              <a:cxnLst/>
              <a:rect l="l" t="t" r="r" b="b"/>
              <a:pathLst>
                <a:path w="969" h="723" extrusionOk="0">
                  <a:moveTo>
                    <a:pt x="828" y="0"/>
                  </a:moveTo>
                  <a:cubicBezTo>
                    <a:pt x="796" y="0"/>
                    <a:pt x="762" y="9"/>
                    <a:pt x="735" y="22"/>
                  </a:cubicBezTo>
                  <a:lnTo>
                    <a:pt x="68" y="423"/>
                  </a:lnTo>
                  <a:cubicBezTo>
                    <a:pt x="1" y="489"/>
                    <a:pt x="1" y="556"/>
                    <a:pt x="34" y="623"/>
                  </a:cubicBezTo>
                  <a:cubicBezTo>
                    <a:pt x="68" y="690"/>
                    <a:pt x="101" y="723"/>
                    <a:pt x="168" y="723"/>
                  </a:cubicBezTo>
                  <a:cubicBezTo>
                    <a:pt x="168" y="723"/>
                    <a:pt x="201" y="690"/>
                    <a:pt x="234" y="690"/>
                  </a:cubicBezTo>
                  <a:lnTo>
                    <a:pt x="868" y="256"/>
                  </a:lnTo>
                  <a:lnTo>
                    <a:pt x="901" y="256"/>
                  </a:lnTo>
                  <a:cubicBezTo>
                    <a:pt x="968" y="223"/>
                    <a:pt x="968" y="122"/>
                    <a:pt x="935" y="56"/>
                  </a:cubicBezTo>
                  <a:cubicBezTo>
                    <a:pt x="915" y="17"/>
                    <a:pt x="873" y="0"/>
                    <a:pt x="8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963;p52">
              <a:extLst>
                <a:ext uri="{FF2B5EF4-FFF2-40B4-BE49-F238E27FC236}">
                  <a16:creationId xmlns:a16="http://schemas.microsoft.com/office/drawing/2014/main" id="{33C718C8-BF25-E53C-F058-2E8B28DFE483}"/>
                </a:ext>
              </a:extLst>
            </p:cNvPr>
            <p:cNvSpPr/>
            <p:nvPr/>
          </p:nvSpPr>
          <p:spPr>
            <a:xfrm>
              <a:off x="5598551" y="1423786"/>
              <a:ext cx="17406" cy="12843"/>
            </a:xfrm>
            <a:custGeom>
              <a:avLst/>
              <a:gdLst/>
              <a:ahLst/>
              <a:cxnLst/>
              <a:rect l="l" t="t" r="r" b="b"/>
              <a:pathLst>
                <a:path w="969" h="715" extrusionOk="0">
                  <a:moveTo>
                    <a:pt x="794" y="1"/>
                  </a:moveTo>
                  <a:cubicBezTo>
                    <a:pt x="773" y="1"/>
                    <a:pt x="753" y="5"/>
                    <a:pt x="735" y="14"/>
                  </a:cubicBezTo>
                  <a:lnTo>
                    <a:pt x="68" y="447"/>
                  </a:lnTo>
                  <a:cubicBezTo>
                    <a:pt x="1" y="481"/>
                    <a:pt x="1" y="581"/>
                    <a:pt x="34" y="648"/>
                  </a:cubicBezTo>
                  <a:cubicBezTo>
                    <a:pt x="68" y="681"/>
                    <a:pt x="101" y="714"/>
                    <a:pt x="168" y="714"/>
                  </a:cubicBezTo>
                  <a:cubicBezTo>
                    <a:pt x="168" y="714"/>
                    <a:pt x="201" y="714"/>
                    <a:pt x="234" y="681"/>
                  </a:cubicBezTo>
                  <a:lnTo>
                    <a:pt x="868" y="281"/>
                  </a:lnTo>
                  <a:cubicBezTo>
                    <a:pt x="935" y="214"/>
                    <a:pt x="968" y="147"/>
                    <a:pt x="935" y="80"/>
                  </a:cubicBezTo>
                  <a:cubicBezTo>
                    <a:pt x="910" y="32"/>
                    <a:pt x="850" y="1"/>
                    <a:pt x="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199;p37">
            <a:extLst>
              <a:ext uri="{FF2B5EF4-FFF2-40B4-BE49-F238E27FC236}">
                <a16:creationId xmlns:a16="http://schemas.microsoft.com/office/drawing/2014/main" id="{AE0770BC-CB74-E62D-C21E-609EAE0B44CD}"/>
              </a:ext>
            </a:extLst>
          </p:cNvPr>
          <p:cNvSpPr/>
          <p:nvPr/>
        </p:nvSpPr>
        <p:spPr>
          <a:xfrm>
            <a:off x="107150" y="1880607"/>
            <a:ext cx="1421656" cy="1299161"/>
          </a:xfrm>
          <a:prstGeom prst="roundRect">
            <a:avLst>
              <a:gd name="adj" fmla="val 18127"/>
            </a:avLst>
          </a:prstGeom>
          <a:solidFill>
            <a:srgbClr val="FECACE"/>
          </a:solidFill>
          <a:ln>
            <a:solidFill>
              <a:srgbClr val="FECACE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267;p37">
            <a:extLst>
              <a:ext uri="{FF2B5EF4-FFF2-40B4-BE49-F238E27FC236}">
                <a16:creationId xmlns:a16="http://schemas.microsoft.com/office/drawing/2014/main" id="{E04DD303-7798-5EAB-D389-3D0ADE7D5AD2}"/>
              </a:ext>
            </a:extLst>
          </p:cNvPr>
          <p:cNvSpPr txBox="1"/>
          <p:nvPr/>
        </p:nvSpPr>
        <p:spPr>
          <a:xfrm>
            <a:off x="-99919" y="1996939"/>
            <a:ext cx="1862058" cy="98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2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Age: </a:t>
            </a:r>
            <a:r>
              <a:rPr lang="en" sz="1200" dirty="0">
                <a:solidFill>
                  <a:schemeClr val="bg2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15 </a:t>
            </a:r>
            <a:endParaRPr sz="1200" b="1" dirty="0">
              <a:solidFill>
                <a:schemeClr val="bg2">
                  <a:lumMod val="7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2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Gender: </a:t>
            </a:r>
            <a:r>
              <a:rPr lang="en" sz="1200" dirty="0">
                <a:solidFill>
                  <a:schemeClr val="bg2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male </a:t>
            </a:r>
            <a:endParaRPr sz="1200" dirty="0">
              <a:solidFill>
                <a:schemeClr val="bg2">
                  <a:lumMod val="7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2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Allergies: </a:t>
            </a:r>
            <a:r>
              <a:rPr lang="en" sz="1200" dirty="0">
                <a:solidFill>
                  <a:schemeClr val="bg2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None </a:t>
            </a:r>
            <a:endParaRPr sz="1200" b="1" dirty="0">
              <a:solidFill>
                <a:schemeClr val="bg2">
                  <a:lumMod val="7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2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Blood Type:</a:t>
            </a:r>
            <a:r>
              <a:rPr lang="en" sz="1200" dirty="0">
                <a:solidFill>
                  <a:schemeClr val="bg2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AB+</a:t>
            </a:r>
            <a:endParaRPr sz="1200" dirty="0">
              <a:solidFill>
                <a:schemeClr val="bg2">
                  <a:lumMod val="7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" name="Google Shape;1267;p37">
            <a:extLst>
              <a:ext uri="{FF2B5EF4-FFF2-40B4-BE49-F238E27FC236}">
                <a16:creationId xmlns:a16="http://schemas.microsoft.com/office/drawing/2014/main" id="{FD2A22E0-1D8C-B0DC-3214-AC353C4AD22C}"/>
              </a:ext>
            </a:extLst>
          </p:cNvPr>
          <p:cNvSpPr txBox="1"/>
          <p:nvPr/>
        </p:nvSpPr>
        <p:spPr>
          <a:xfrm>
            <a:off x="1405905" y="1989146"/>
            <a:ext cx="6006352" cy="98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C6D78"/>
                </a:solidFill>
                <a:latin typeface="Poppins"/>
                <a:ea typeface="Poppins"/>
                <a:cs typeface="Poppins"/>
                <a:sym typeface="Poppins"/>
              </a:rPr>
              <a:t>More information about the patient helps doctors with more accurate medical decisions </a:t>
            </a:r>
            <a:endParaRPr sz="2000" dirty="0">
              <a:solidFill>
                <a:srgbClr val="FC6D7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" name="Google Shape;1267;p37">
            <a:extLst>
              <a:ext uri="{FF2B5EF4-FFF2-40B4-BE49-F238E27FC236}">
                <a16:creationId xmlns:a16="http://schemas.microsoft.com/office/drawing/2014/main" id="{8DE3F4E4-C1CD-9569-BD81-3E63E9CC56FA}"/>
              </a:ext>
            </a:extLst>
          </p:cNvPr>
          <p:cNvSpPr txBox="1"/>
          <p:nvPr/>
        </p:nvSpPr>
        <p:spPr>
          <a:xfrm>
            <a:off x="1170610" y="3822866"/>
            <a:ext cx="6411313" cy="98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How can we use this information to achieve the major use?</a:t>
            </a:r>
            <a:endParaRPr lang="en-US" sz="2800" dirty="0">
              <a:solidFill>
                <a:schemeClr val="bg2">
                  <a:lumMod val="7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FC6D7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65506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25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250" tmFilter="0, 0; .2, .5; .8, .5; 1, 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625" autoRev="1" fill="hold"/>
                                        <p:tgtEl>
                                          <p:spTgt spid="133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129" grpId="0" animBg="1"/>
      <p:bldP spid="129" grpId="1" animBg="1"/>
      <p:bldP spid="130" grpId="0"/>
      <p:bldP spid="130" grpId="1"/>
      <p:bldP spid="131" grpId="0"/>
      <p:bldP spid="1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489280" imgH="3090600" progId="">
                  <p:embed/>
                </p:oleObj>
              </mc:Choice>
              <mc:Fallback>
                <p:oleObj r:id="rId2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10" name="Google Shape;2209;p49">
            <a:extLst>
              <a:ext uri="{FF2B5EF4-FFF2-40B4-BE49-F238E27FC236}">
                <a16:creationId xmlns:a16="http://schemas.microsoft.com/office/drawing/2014/main" id="{84879176-D6C7-EC8D-4128-38AB5CB580BD}"/>
              </a:ext>
            </a:extLst>
          </p:cNvPr>
          <p:cNvSpPr/>
          <p:nvPr/>
        </p:nvSpPr>
        <p:spPr>
          <a:xfrm>
            <a:off x="2556041" y="3532443"/>
            <a:ext cx="3522030" cy="544122"/>
          </a:xfrm>
          <a:prstGeom prst="roundRect">
            <a:avLst>
              <a:gd name="adj" fmla="val 50000"/>
            </a:avLst>
          </a:prstGeom>
          <a:solidFill>
            <a:srgbClr val="16C79A"/>
          </a:solidFill>
          <a:ln>
            <a:solidFill>
              <a:srgbClr val="16C79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Problem Stat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ment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2F6F8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1DB260A-DC05-DEA7-EE11-9EBC27F5B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843" y="870094"/>
            <a:ext cx="2604358" cy="266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66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89280" imgH="3090600" progId="">
                  <p:embed/>
                </p:oleObj>
              </mc:Choice>
              <mc:Fallback>
                <p:oleObj r:id="rId3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8" name="Google Shape;2209;p49">
            <a:extLst>
              <a:ext uri="{FF2B5EF4-FFF2-40B4-BE49-F238E27FC236}">
                <a16:creationId xmlns:a16="http://schemas.microsoft.com/office/drawing/2014/main" id="{650C9F4B-0898-079D-3D04-4B69A12C8A87}"/>
              </a:ext>
            </a:extLst>
          </p:cNvPr>
          <p:cNvSpPr/>
          <p:nvPr/>
        </p:nvSpPr>
        <p:spPr>
          <a:xfrm>
            <a:off x="1998702" y="977502"/>
            <a:ext cx="5755771" cy="1066451"/>
          </a:xfrm>
          <a:prstGeom prst="roundRect">
            <a:avLst>
              <a:gd name="adj" fmla="val 50000"/>
            </a:avLst>
          </a:prstGeom>
          <a:solidFill>
            <a:srgbClr val="16C79A"/>
          </a:solidFill>
          <a:ln>
            <a:solidFill>
              <a:srgbClr val="16C79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Hospitals hold</a:t>
            </a:r>
            <a:r>
              <a:rPr kumimoji="0" lang="en" sz="2000" b="1" i="0" u="none" strike="noStrike" kern="0" cap="none" spc="0" normalizeH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multiple, fragmented, and increasing patients’ health records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F2F6F8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338" name="Picture 2" descr="Amazon Database Logo PNG Transparent &amp; SVG Vector - Freebie Supply">
            <a:extLst>
              <a:ext uri="{FF2B5EF4-FFF2-40B4-BE49-F238E27FC236}">
                <a16:creationId xmlns:a16="http://schemas.microsoft.com/office/drawing/2014/main" id="{5EDAF2D8-680D-19A3-B5D7-E427A2A6B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61" y="1093694"/>
            <a:ext cx="872241" cy="87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Google Shape;2209;p49">
            <a:extLst>
              <a:ext uri="{FF2B5EF4-FFF2-40B4-BE49-F238E27FC236}">
                <a16:creationId xmlns:a16="http://schemas.microsoft.com/office/drawing/2014/main" id="{ECF80765-BFFD-F98F-EE82-9706A0400317}"/>
              </a:ext>
            </a:extLst>
          </p:cNvPr>
          <p:cNvSpPr/>
          <p:nvPr/>
        </p:nvSpPr>
        <p:spPr>
          <a:xfrm>
            <a:off x="1998702" y="2364713"/>
            <a:ext cx="5755771" cy="1066451"/>
          </a:xfrm>
          <a:prstGeom prst="roundRect">
            <a:avLst>
              <a:gd name="adj" fmla="val 50000"/>
            </a:avLst>
          </a:prstGeom>
          <a:solidFill>
            <a:srgbClr val="B483F5"/>
          </a:solidFill>
          <a:ln>
            <a:solidFill>
              <a:srgbClr val="B483F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Data Unavailability!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F2F6F8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DD96816E-F295-8F05-2225-6413A7E8A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60" y="2341722"/>
            <a:ext cx="1089442" cy="108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Emergency PNG Photo HQ Png - Pngroyale">
            <a:extLst>
              <a:ext uri="{FF2B5EF4-FFF2-40B4-BE49-F238E27FC236}">
                <a16:creationId xmlns:a16="http://schemas.microsoft.com/office/drawing/2014/main" id="{BF4D3E66-AC6D-12E1-FB01-F1623C688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60" y="3710680"/>
            <a:ext cx="1089441" cy="108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Google Shape;2209;p49">
            <a:extLst>
              <a:ext uri="{FF2B5EF4-FFF2-40B4-BE49-F238E27FC236}">
                <a16:creationId xmlns:a16="http://schemas.microsoft.com/office/drawing/2014/main" id="{BCF0448F-4EFB-3C68-CA67-94FF89454F94}"/>
              </a:ext>
            </a:extLst>
          </p:cNvPr>
          <p:cNvSpPr/>
          <p:nvPr/>
        </p:nvSpPr>
        <p:spPr>
          <a:xfrm>
            <a:off x="1998701" y="3715513"/>
            <a:ext cx="5755771" cy="1066451"/>
          </a:xfrm>
          <a:prstGeom prst="roundRect">
            <a:avLst>
              <a:gd name="adj" fmla="val 50000"/>
            </a:avLst>
          </a:prstGeom>
          <a:solidFill>
            <a:srgbClr val="F08A5D"/>
          </a:solidFill>
          <a:ln>
            <a:solidFill>
              <a:srgbClr val="F08A5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Critical Situations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F2F6F8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6949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2" grpId="0" animBg="1"/>
      <p:bldP spid="1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99131-1076-14DB-1062-71D29E81A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489280" imgH="3090600" progId="">
                  <p:embed/>
                </p:oleObj>
              </mc:Choice>
              <mc:Fallback>
                <p:oleObj r:id="rId2" imgW="5489280" imgH="30906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99131-1076-14DB-1062-71D29E81A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F9BA58-2BA6-C968-F694-25FC637B5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268" y="70825"/>
            <a:ext cx="1113643" cy="683556"/>
          </a:xfrm>
          <a:prstGeom prst="rect">
            <a:avLst/>
          </a:prstGeom>
        </p:spPr>
      </p:pic>
      <p:sp>
        <p:nvSpPr>
          <p:cNvPr id="10" name="Google Shape;2209;p49">
            <a:extLst>
              <a:ext uri="{FF2B5EF4-FFF2-40B4-BE49-F238E27FC236}">
                <a16:creationId xmlns:a16="http://schemas.microsoft.com/office/drawing/2014/main" id="{84879176-D6C7-EC8D-4128-38AB5CB580BD}"/>
              </a:ext>
            </a:extLst>
          </p:cNvPr>
          <p:cNvSpPr/>
          <p:nvPr/>
        </p:nvSpPr>
        <p:spPr>
          <a:xfrm>
            <a:off x="2420472" y="3532443"/>
            <a:ext cx="3524666" cy="544122"/>
          </a:xfrm>
          <a:prstGeom prst="roundRect">
            <a:avLst>
              <a:gd name="adj" fmla="val 50000"/>
            </a:avLst>
          </a:prstGeom>
          <a:solidFill>
            <a:srgbClr val="16C79A"/>
          </a:solidFill>
          <a:ln>
            <a:solidFill>
              <a:srgbClr val="16C79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2F6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What is ChainCare?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2F6F8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936FEFC-A156-5CBF-8434-0D74205EF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962" y="924410"/>
            <a:ext cx="2175685" cy="25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2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Assistant Health App Pitch Deck by Slidesgo">
  <a:themeElements>
    <a:clrScheme name="Simple Light">
      <a:dk1>
        <a:srgbClr val="F2F6F8"/>
      </a:dk1>
      <a:lt1>
        <a:srgbClr val="FFFFFF"/>
      </a:lt1>
      <a:dk2>
        <a:srgbClr val="4D4D4D"/>
      </a:dk2>
      <a:lt2>
        <a:srgbClr val="30394B"/>
      </a:lt2>
      <a:accent1>
        <a:srgbClr val="005E7D"/>
      </a:accent1>
      <a:accent2>
        <a:srgbClr val="337E92"/>
      </a:accent2>
      <a:accent3>
        <a:srgbClr val="E4ECF1"/>
      </a:accent3>
      <a:accent4>
        <a:srgbClr val="FC6D78"/>
      </a:accent4>
      <a:accent5>
        <a:srgbClr val="FECACE"/>
      </a:accent5>
      <a:accent6>
        <a:srgbClr val="FDA2A9"/>
      </a:accent6>
      <a:hlink>
        <a:srgbClr val="3039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</TotalTime>
  <Words>633</Words>
  <Application>Microsoft Office PowerPoint</Application>
  <PresentationFormat>On-screen Show (16:9)</PresentationFormat>
  <Paragraphs>133</Paragraphs>
  <Slides>37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Montserrat</vt:lpstr>
      <vt:lpstr>Arial</vt:lpstr>
      <vt:lpstr>Bebas Neue</vt:lpstr>
      <vt:lpstr>Poppins</vt:lpstr>
      <vt:lpstr>Assistant Health App Pitch Deck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Dina Hosny</dc:creator>
  <cp:lastModifiedBy>Dina Hosny</cp:lastModifiedBy>
  <cp:revision>71</cp:revision>
  <dcterms:modified xsi:type="dcterms:W3CDTF">2022-06-26T19:06:05Z</dcterms:modified>
</cp:coreProperties>
</file>